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8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0" r:id="rId1"/>
    <p:sldMasterId id="2147483749" r:id="rId2"/>
    <p:sldMasterId id="2147483751" r:id="rId3"/>
    <p:sldMasterId id="2147483759" r:id="rId4"/>
    <p:sldMasterId id="2147483767" r:id="rId5"/>
    <p:sldMasterId id="2147483776" r:id="rId6"/>
    <p:sldMasterId id="2147483784" r:id="rId7"/>
    <p:sldMasterId id="2147483792" r:id="rId8"/>
    <p:sldMasterId id="2147483842" r:id="rId9"/>
  </p:sldMasterIdLst>
  <p:notesMasterIdLst>
    <p:notesMasterId r:id="rId34"/>
  </p:notesMasterIdLst>
  <p:sldIdLst>
    <p:sldId id="380" r:id="rId10"/>
    <p:sldId id="350" r:id="rId11"/>
    <p:sldId id="373" r:id="rId12"/>
    <p:sldId id="370" r:id="rId13"/>
    <p:sldId id="371" r:id="rId14"/>
    <p:sldId id="381" r:id="rId15"/>
    <p:sldId id="375" r:id="rId16"/>
    <p:sldId id="377" r:id="rId17"/>
    <p:sldId id="378" r:id="rId18"/>
    <p:sldId id="376" r:id="rId19"/>
    <p:sldId id="352" r:id="rId20"/>
    <p:sldId id="383" r:id="rId21"/>
    <p:sldId id="382" r:id="rId22"/>
    <p:sldId id="362" r:id="rId23"/>
    <p:sldId id="379" r:id="rId24"/>
    <p:sldId id="386" r:id="rId25"/>
    <p:sldId id="356" r:id="rId26"/>
    <p:sldId id="385" r:id="rId27"/>
    <p:sldId id="353" r:id="rId28"/>
    <p:sldId id="384" r:id="rId29"/>
    <p:sldId id="369" r:id="rId30"/>
    <p:sldId id="355" r:id="rId31"/>
    <p:sldId id="388" r:id="rId32"/>
    <p:sldId id="374" r:id="rId33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D7B7"/>
    <a:srgbClr val="CD77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94" autoAdjust="0"/>
  </p:normalViewPr>
  <p:slideViewPr>
    <p:cSldViewPr snapToGrid="0">
      <p:cViewPr varScale="1">
        <p:scale>
          <a:sx n="107" d="100"/>
          <a:sy n="107" d="100"/>
        </p:scale>
        <p:origin x="162" y="-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F5E78B-FE7C-474B-AC91-ABC1B62969E2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0B4EB-D9F6-4F2F-973A-15D71B3F5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8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172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Free Templates &amp; Infographics for PowerPoint and Google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42027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464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Free Templates &amp; Infographics for PowerPoint and Google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4041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Free Templates &amp; Infographics for PowerPoint and Google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4134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1988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 err="1"/>
              <a:t>PresentationGO.com</a:t>
            </a:r>
            <a:r>
              <a:rPr lang="en-US" dirty="0"/>
              <a:t> – Free Templates &amp; Infographics for PowerPoint and Google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020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7326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7422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1982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Free Templates &amp; Infographics for PowerPoint and Google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098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Free Templates &amp; Infographics for PowerPoint and Google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4630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9719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Free Templates &amp; Infographics for PowerPoint and Google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6318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 err="1"/>
              <a:t>PresentationGO.com</a:t>
            </a:r>
            <a:r>
              <a:rPr lang="en-US" dirty="0"/>
              <a:t> – Free Templates &amp; Infographics for PowerPoint and Google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7863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3708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Free Templates &amp; Infographics for PowerPoint and Google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41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Free Templates &amp; Infographics for PowerPoint and Google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691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Free Templates &amp; Infographics for PowerPoint and Google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985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576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037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639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© Copyright </a:t>
            </a:r>
            <a:r>
              <a:rPr lang="en-US" b="1" dirty="0" err="1"/>
              <a:t>PresentationGO.com</a:t>
            </a:r>
            <a:r>
              <a:rPr lang="en-US" dirty="0"/>
              <a:t> – Free Templates &amp; Infographics for PowerPoint and Google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005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© Copyright </a:t>
            </a:r>
            <a:r>
              <a:rPr lang="en-US" b="1" dirty="0"/>
              <a:t>PresentationGO.com</a:t>
            </a:r>
            <a:r>
              <a:rPr lang="en-US" dirty="0"/>
              <a:t> – The free PowerPoint and Google Slides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0B4EB-D9F6-4F2F-973A-15D71B3F50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430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A2A6FDFB-46FD-4D32-A054-BC9C55F6A0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0216" y="3034936"/>
            <a:ext cx="6644641" cy="1852748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C1F0D0AA-12EA-49AC-BF55-4B2556467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0216" y="5026833"/>
            <a:ext cx="6644641" cy="134730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802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D08B00A-9A13-4AB1-A72D-2F499BA2E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867" y="1817511"/>
            <a:ext cx="7552265" cy="929398"/>
          </a:xfrm>
        </p:spPr>
        <p:txBody>
          <a:bodyPr/>
          <a:lstStyle>
            <a:lvl1pPr algn="ctr">
              <a:defRPr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89DC5E6-DDCD-4B67-B47F-0BD6C54B8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9867" y="2901243"/>
            <a:ext cx="7552265" cy="3300773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768C53B7-7FCD-400A-9752-7BFFD8BB3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10C428BE-FED7-45A5-9425-7445C51F3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8FDE52B-46E4-490F-8D9A-1A96457A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39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8888851-8419-4D40-B1E3-9D279F24C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467" y="1648177"/>
            <a:ext cx="7069102" cy="919459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CCD0F33-6122-4DA2-AA9D-CA48CEFB9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5467" y="2731910"/>
            <a:ext cx="7981243" cy="346016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7A8A3FA1-377F-4383-B7E8-14D9409AF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566F5CF8-699B-4A09-9AD0-718B0175E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C55771C-35B2-4842-A572-EEE14A727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026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7E228BF-1CA5-4856-ADE1-3CF4E8475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2652889"/>
            <a:ext cx="7077891" cy="2054976"/>
          </a:xfrm>
        </p:spPr>
        <p:txBody>
          <a:bodyPr anchor="b"/>
          <a:lstStyle>
            <a:lvl1pPr algn="r"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75560DB-B208-41C1-AC26-ACACF8AE7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38600" y="4824420"/>
            <a:ext cx="7077891" cy="1192757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BE4794E-B8B9-45F1-346F-E7297097AA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6DD4566-751E-E458-97E3-FDF901394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5969B7F-7392-2D98-F2DD-7EC3980E8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900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8A6F9C6-84D1-561D-B117-D97F3735A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92AC689-5953-34D0-2444-AC89D4AC5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20C0D48-72D0-9B1C-7F45-71EC7D8EA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2C795C7-AA77-98C9-C8AD-1664D381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1797438"/>
            <a:ext cx="6285089" cy="2368561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7EDE4BA-59FC-C803-C965-4306C641A6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1400" y="4331796"/>
            <a:ext cx="6285089" cy="13747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2591062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907DC5D-4F3E-4A99-A621-6F93F322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9895" y="3061811"/>
            <a:ext cx="5672210" cy="186936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DA8F992-7750-4566-AB4F-B2E8F3794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59895" y="5039768"/>
            <a:ext cx="5687354" cy="7880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33CC49E4-6647-47F5-895A-9CFC416CE1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36822" y="594040"/>
            <a:ext cx="1333500" cy="13335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hr-HR"/>
              <a:t>Kliknite ikonu da biste dodali  sliku</a:t>
            </a:r>
            <a:endParaRPr lang="en-US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A537F86F-E8D6-44FF-939F-7EB5A46935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5100" y="2070724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accent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7C97F11-0CC0-4E01-8422-6143830432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45100" y="2298057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accent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Mobile / email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22609FE-C556-4394-9CD9-CACD20BC72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45100" y="2525390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accent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CE4E427-9DC8-F2A9-D2F1-4487E164C9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C12BA2E-5B78-367E-BFBA-376FC426B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BE75FDB-C307-D84D-32D1-0AA4CAE9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782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and Typography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D08B00A-9A13-4AB1-A72D-2F499BA2EB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BB3FC47E-3339-49A8-AEF2-ECC3BF1514FB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8199" y="3709150"/>
            <a:ext cx="10515600" cy="132588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4400" b="1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ct val="0"/>
              </a:spcBef>
            </a:pPr>
            <a:r>
              <a:rPr lang="hr-HR"/>
              <a:t>Uredite stilove teksta matrice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29D5438-3BC8-4817-9C86-A9AAA6047492}"/>
              </a:ext>
            </a:extLst>
          </p:cNvPr>
          <p:cNvSpPr txBox="1"/>
          <p:nvPr userDrawn="1"/>
        </p:nvSpPr>
        <p:spPr>
          <a:xfrm>
            <a:off x="4677206" y="4033186"/>
            <a:ext cx="243528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C4B8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</a:t>
            </a:r>
          </a:p>
        </p:txBody>
      </p:sp>
      <p:sp>
        <p:nvSpPr>
          <p:cNvPr id="90" name="Text Placeholder 7">
            <a:extLst>
              <a:ext uri="{FF2B5EF4-FFF2-40B4-BE49-F238E27FC236}">
                <a16:creationId xmlns:a16="http://schemas.microsoft.com/office/drawing/2014/main" id="{676EAA04-3941-4EEF-875A-DA2DBBB0CA8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97757" y="6124726"/>
            <a:ext cx="2394180" cy="56499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Font name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2B0606-0484-C023-FD95-C5951A232DEB}"/>
              </a:ext>
            </a:extLst>
          </p:cNvPr>
          <p:cNvGrpSpPr/>
          <p:nvPr userDrawn="1"/>
        </p:nvGrpSpPr>
        <p:grpSpPr>
          <a:xfrm>
            <a:off x="838199" y="1830763"/>
            <a:ext cx="10515601" cy="1741127"/>
            <a:chOff x="838199" y="1830763"/>
            <a:chExt cx="10515601" cy="174112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86D845C-2CB5-B96A-63A7-C224591A5E84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74112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E1345DE-81ED-A5EC-75D6-4BCA6383CD28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55130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BF35560-0C5A-09F8-F5A5-84718EDB189D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3614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F9CFC2B-8DE7-33D6-164D-19CD3EBCBA63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171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CEE2B7C-4831-0942-0AE3-9FFCB3DBFECF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9818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E749079-FB91-2337-CD8B-26286886E739}"/>
                </a:ext>
              </a:extLst>
            </p:cNvPr>
            <p:cNvSpPr/>
            <p:nvPr userDrawn="1"/>
          </p:nvSpPr>
          <p:spPr>
            <a:xfrm>
              <a:off x="838200" y="1830763"/>
              <a:ext cx="894312" cy="788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8EA12DF-EECB-2911-7EAE-DD1747657AF6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741127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72CB99-269A-F255-9EEF-5EEFDC7CAE10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551307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6AF6753-4B09-559F-E72A-F20025F7C152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36148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D70FD18-0F62-6ACD-CD8F-BD6F36676D67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1716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E647B30-C506-B69C-902F-D98BD69FA54A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98184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850DB6B-98E8-B3D0-B0CC-AD78ADDB066E}"/>
                </a:ext>
              </a:extLst>
            </p:cNvPr>
            <p:cNvSpPr/>
            <p:nvPr userDrawn="1"/>
          </p:nvSpPr>
          <p:spPr>
            <a:xfrm>
              <a:off x="1907232" y="1830763"/>
              <a:ext cx="894312" cy="78825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E120893-73B7-FF27-1A74-741DEE355638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741127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99353EE-BF9E-FF02-C904-0D9B6E4620C5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551307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23877A-E1CA-3ECA-4C5E-C51AB0D0D320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36148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6602CC2-AA29-6E8F-46FF-E098BD686757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1716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BEEB61F-897E-50DC-8D63-EBED75D92051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98184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D961DD1-E130-A84A-BF17-63EE68C40CE2}"/>
                </a:ext>
              </a:extLst>
            </p:cNvPr>
            <p:cNvSpPr/>
            <p:nvPr userDrawn="1"/>
          </p:nvSpPr>
          <p:spPr>
            <a:xfrm>
              <a:off x="2976264" y="1830763"/>
              <a:ext cx="894312" cy="7882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19138A9-272A-603D-01A9-14BD7B2E3630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741127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FEEC8F2-7C47-CD2C-1D59-D8996DB0FD1B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551307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6056D87-99CA-1E5F-FD97-C57AD111A80A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36148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E095F28-5543-1BD1-5842-6A84802F1CF9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17166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1357FEF-2C89-73BD-B10C-542EBDDF9B70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98184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A9DCC4A-281E-7394-F8FE-097EE866EC2F}"/>
                </a:ext>
              </a:extLst>
            </p:cNvPr>
            <p:cNvSpPr/>
            <p:nvPr userDrawn="1"/>
          </p:nvSpPr>
          <p:spPr>
            <a:xfrm>
              <a:off x="4045296" y="1830763"/>
              <a:ext cx="894312" cy="78825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95C248D-9B84-D6AC-925B-7A20C5C0D5E8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741127"/>
            </a:xfrm>
            <a:prstGeom prst="rect">
              <a:avLst/>
            </a:prstGeom>
            <a:solidFill>
              <a:schemeClr val="accent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A7C19D7-2E62-854C-9E74-7BACD21EE2FB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551307"/>
            </a:xfrm>
            <a:prstGeom prst="rect">
              <a:avLst/>
            </a:prstGeom>
            <a:solidFill>
              <a:schemeClr val="accent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D23C60F-3F66-62EB-EFE1-690EEAFCC81C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361486"/>
            </a:xfrm>
            <a:prstGeom prst="rect">
              <a:avLst/>
            </a:prstGeom>
            <a:solidFill>
              <a:schemeClr val="accent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3A437F1-3F35-6EB2-A6BC-777992F7155B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171666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F1A614E-BAD2-250A-E8AE-203434E3E5C4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981846"/>
            </a:xfrm>
            <a:prstGeom prst="rect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6765D0A-ABD8-6150-1083-817EA5B80A7B}"/>
                </a:ext>
              </a:extLst>
            </p:cNvPr>
            <p:cNvSpPr/>
            <p:nvPr userDrawn="1"/>
          </p:nvSpPr>
          <p:spPr>
            <a:xfrm>
              <a:off x="5114328" y="1830763"/>
              <a:ext cx="894312" cy="78825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FB21C8C-D8DB-73A8-AF7B-2F33ED1DD7D9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74112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FABBA83-9090-B1E0-E31F-4C8F78FE8403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55130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CD94B26-FFF4-6CB7-0A0D-4AFC952CA479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36148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663AE21-B5D2-C2B2-BBA0-C7111458B276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17166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879FF2E-BD82-F550-DAD5-BDFBAECD2902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98184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4239C77-6DDD-F786-574C-D491AEC31A8E}"/>
                </a:ext>
              </a:extLst>
            </p:cNvPr>
            <p:cNvSpPr/>
            <p:nvPr userDrawn="1"/>
          </p:nvSpPr>
          <p:spPr>
            <a:xfrm>
              <a:off x="6183360" y="1830763"/>
              <a:ext cx="894312" cy="78825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00C2328-19B5-D962-03C0-BDCC5E74EDD2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741127"/>
            </a:xfrm>
            <a:prstGeom prst="rect">
              <a:avLst/>
            </a:prstGeom>
            <a:solidFill>
              <a:schemeClr val="accent3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7176193-824C-030D-4EC8-72BD46A71566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551307"/>
            </a:xfrm>
            <a:prstGeom prst="rect">
              <a:avLst/>
            </a:prstGeom>
            <a:solidFill>
              <a:schemeClr val="accent3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809B5A3-4C50-70DC-9340-B1C64C92BB7F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361486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93D8F5A-2D52-422D-A0D1-C7ABE6389769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17166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81C15C9-457F-29A9-485F-76F50829DFCE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981846"/>
            </a:xfrm>
            <a:prstGeom prst="rect">
              <a:avLst/>
            </a:prstGeom>
            <a:solidFill>
              <a:schemeClr val="accent3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2E7BC5E-C516-A298-53DA-7FC5823FA030}"/>
                </a:ext>
              </a:extLst>
            </p:cNvPr>
            <p:cNvSpPr/>
            <p:nvPr userDrawn="1"/>
          </p:nvSpPr>
          <p:spPr>
            <a:xfrm>
              <a:off x="7252392" y="1830763"/>
              <a:ext cx="894312" cy="78825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6BD0FF1-1369-4682-A456-7F23DBC47717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741127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F303BD7-E933-AD65-0F81-DE5FE9D7128F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55130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21FB244-E7CD-87FC-528E-79ABB6C5BCFB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3614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A60863E-8D48-2BAF-14FB-E5BB9CF93403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17166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CCD9EB9-1132-E2C4-46FF-9A45684C8634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9818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DE80287-525D-127D-0411-3987DE8B484E}"/>
                </a:ext>
              </a:extLst>
            </p:cNvPr>
            <p:cNvSpPr/>
            <p:nvPr userDrawn="1"/>
          </p:nvSpPr>
          <p:spPr>
            <a:xfrm>
              <a:off x="8321424" y="1830763"/>
              <a:ext cx="894312" cy="78825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5146D85-D2ED-C241-07ED-9AE856327B1B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74112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A836376-7DA2-9336-6A2D-817133AB4F06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55130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6970931-6CA6-BA12-5EF0-CB138ADA3E60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36148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F3A5859-C858-7C29-17F2-674D0F72237D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17166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BAB8C23-1514-D09E-55EB-84996410C4F4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98184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06E4F67-9CAC-EC1F-D5DB-4C34F978870F}"/>
                </a:ext>
              </a:extLst>
            </p:cNvPr>
            <p:cNvSpPr/>
            <p:nvPr userDrawn="1"/>
          </p:nvSpPr>
          <p:spPr>
            <a:xfrm>
              <a:off x="9390456" y="1830763"/>
              <a:ext cx="894312" cy="78825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8BD1557-1B47-676C-6BEB-BF2E9BBDA14B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74112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8255424A-5225-F217-116C-5BB4CF5725B8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55130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4F71103-681F-245B-1F0E-FB620FED6C2F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36148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9B0ED4D-9FE6-046E-0FB9-AD9BA6D6B5CB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17166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CA9520B-5B15-3E53-79D1-057F01B8F5A6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98184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CC3C703F-85C8-C216-499F-D2949A82C131}"/>
                </a:ext>
              </a:extLst>
            </p:cNvPr>
            <p:cNvSpPr/>
            <p:nvPr userDrawn="1"/>
          </p:nvSpPr>
          <p:spPr>
            <a:xfrm>
              <a:off x="10459487" y="1830763"/>
              <a:ext cx="894312" cy="78825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9022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A2A6FDFB-46FD-4D32-A054-BC9C55F6A0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5717" y="1532709"/>
            <a:ext cx="6111432" cy="2209800"/>
          </a:xfrm>
        </p:spPr>
        <p:txBody>
          <a:bodyPr anchor="b">
            <a:noAutofit/>
          </a:bodyPr>
          <a:lstStyle>
            <a:lvl1pPr algn="ctr">
              <a:defRPr sz="66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C1F0D0AA-12EA-49AC-BF55-4B2556467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55717" y="3881657"/>
            <a:ext cx="6111431" cy="134730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D611355A-2485-4AA5-91FA-EA5F3157B7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64A10338-DE30-4CA9-A21B-D50D6579B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49D5EB62-2B81-475B-92EC-DEB93DC3B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818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D08B00A-9A13-4AB1-A72D-2F499BA2E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263" y="884584"/>
            <a:ext cx="7207588" cy="900674"/>
          </a:xfrm>
        </p:spPr>
        <p:txBody>
          <a:bodyPr/>
          <a:lstStyle>
            <a:lvl1pPr>
              <a:defRPr>
                <a:effectLst>
                  <a:outerShdw blurRad="319205" sx="99765" sy="99765" algn="ctr" rotWithShape="0">
                    <a:prstClr val="black"/>
                  </a:outerShdw>
                </a:effectLst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89DC5E6-DDCD-4B67-B47F-0BD6C54B8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8263" y="1907881"/>
            <a:ext cx="7207588" cy="3247593"/>
          </a:xfrm>
        </p:spPr>
        <p:txBody>
          <a:bodyPr/>
          <a:lstStyle>
            <a:lvl1pPr>
              <a:defRPr>
                <a:solidFill>
                  <a:schemeClr val="accent2"/>
                </a:solidFill>
                <a:effectLst>
                  <a:outerShdw blurRad="319205" sx="99765" sy="99765" algn="ctr" rotWithShape="0">
                    <a:prstClr val="black"/>
                  </a:outerShdw>
                </a:effectLst>
              </a:defRPr>
            </a:lvl1pPr>
            <a:lvl2pPr>
              <a:defRPr>
                <a:solidFill>
                  <a:schemeClr val="accent2"/>
                </a:solidFill>
                <a:effectLst>
                  <a:outerShdw blurRad="319205" sx="99765" sy="99765" algn="ctr" rotWithShape="0">
                    <a:prstClr val="black"/>
                  </a:outerShdw>
                </a:effectLst>
              </a:defRPr>
            </a:lvl2pPr>
            <a:lvl3pPr>
              <a:defRPr>
                <a:solidFill>
                  <a:schemeClr val="accent2"/>
                </a:solidFill>
                <a:effectLst>
                  <a:outerShdw blurRad="319205" sx="99765" sy="99765" algn="ctr" rotWithShape="0">
                    <a:prstClr val="black"/>
                  </a:outerShdw>
                </a:effectLst>
              </a:defRPr>
            </a:lvl3pPr>
            <a:lvl4pPr>
              <a:defRPr>
                <a:solidFill>
                  <a:schemeClr val="accent2"/>
                </a:solidFill>
                <a:effectLst>
                  <a:outerShdw blurRad="319205" sx="99765" sy="99765" algn="ctr" rotWithShape="0">
                    <a:prstClr val="black"/>
                  </a:outerShdw>
                </a:effectLst>
              </a:defRPr>
            </a:lvl4pPr>
            <a:lvl5pPr>
              <a:defRPr>
                <a:solidFill>
                  <a:schemeClr val="accent2"/>
                </a:solidFill>
                <a:effectLst>
                  <a:outerShdw blurRad="319205" sx="99765" sy="99765" algn="ctr" rotWithShape="0">
                    <a:prstClr val="black"/>
                  </a:outerShdw>
                </a:effectLst>
              </a:defRPr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768C53B7-7FCD-400A-9752-7BFFD8BB3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10C428BE-FED7-45A5-9425-7445C51F3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8FDE52B-46E4-490F-8D9A-1A96457A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449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7A8A3FA1-377F-4383-B7E8-14D9409AF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566F5CF8-699B-4A09-9AD0-718B0175E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C55771C-35B2-4842-A572-EEE14A727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2CDEB6-4F48-4ABF-66B9-5ECFB3294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240" y="1050046"/>
            <a:ext cx="6705600" cy="900674"/>
          </a:xfrm>
        </p:spPr>
        <p:txBody>
          <a:bodyPr/>
          <a:lstStyle>
            <a:lvl1pPr>
              <a:defRPr>
                <a:effectLst>
                  <a:outerShdw blurRad="317500" algn="ctr" rotWithShape="0">
                    <a:prstClr val="black"/>
                  </a:outerShdw>
                </a:effectLst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85D21-D30B-2DB1-33E9-98612B5EB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2240" y="2073343"/>
            <a:ext cx="6705600" cy="3413057"/>
          </a:xfrm>
        </p:spPr>
        <p:txBody>
          <a:bodyPr/>
          <a:lstStyle>
            <a:lvl1pPr>
              <a:defRPr>
                <a:solidFill>
                  <a:schemeClr val="accent2"/>
                </a:solidFill>
                <a:effectLst>
                  <a:outerShdw blurRad="317500" algn="ctr" rotWithShape="0">
                    <a:prstClr val="black"/>
                  </a:outerShdw>
                </a:effectLst>
              </a:defRPr>
            </a:lvl1pPr>
            <a:lvl2pPr>
              <a:defRPr>
                <a:solidFill>
                  <a:schemeClr val="accent2"/>
                </a:solidFill>
                <a:effectLst>
                  <a:outerShdw blurRad="317500" algn="ctr" rotWithShape="0">
                    <a:prstClr val="black"/>
                  </a:outerShdw>
                </a:effectLst>
              </a:defRPr>
            </a:lvl2pPr>
            <a:lvl3pPr>
              <a:defRPr>
                <a:solidFill>
                  <a:schemeClr val="accent2"/>
                </a:solidFill>
                <a:effectLst>
                  <a:outerShdw blurRad="317500" algn="ctr" rotWithShape="0">
                    <a:prstClr val="black"/>
                  </a:outerShdw>
                </a:effectLst>
              </a:defRPr>
            </a:lvl3pPr>
            <a:lvl4pPr>
              <a:defRPr>
                <a:solidFill>
                  <a:schemeClr val="accent2"/>
                </a:solidFill>
                <a:effectLst>
                  <a:outerShdw blurRad="317500" algn="ctr" rotWithShape="0">
                    <a:prstClr val="black"/>
                  </a:outerShdw>
                </a:effectLst>
              </a:defRPr>
            </a:lvl4pPr>
            <a:lvl5pPr>
              <a:defRPr>
                <a:solidFill>
                  <a:schemeClr val="accent2"/>
                </a:solidFill>
                <a:effectLst>
                  <a:outerShdw blurRad="317500" algn="ctr" rotWithShape="0">
                    <a:prstClr val="black"/>
                  </a:outerShdw>
                </a:effectLst>
              </a:defRPr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590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7E228BF-1CA5-4856-ADE1-3CF4E8475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6240" y="1314597"/>
            <a:ext cx="6268720" cy="182919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75560DB-B208-41C1-AC26-ACACF8AE7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6240" y="3282897"/>
            <a:ext cx="6268720" cy="113234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BE4794E-B8B9-45F1-346F-E7297097AA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6DD4566-751E-E458-97E3-FDF901394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5969B7F-7392-2D98-F2DD-7EC3980E8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126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D08B00A-9A13-4AB1-A72D-2F499BA2E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3257" y="365125"/>
            <a:ext cx="6520543" cy="1325563"/>
          </a:xfrm>
        </p:spPr>
        <p:txBody>
          <a:bodyPr/>
          <a:lstStyle>
            <a:lvl1pPr algn="r">
              <a:defRPr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89DC5E6-DDCD-4B67-B47F-0BD6C54B8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3257" y="1782765"/>
            <a:ext cx="6520541" cy="4419252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  <a:lvl2pPr algn="r">
              <a:defRPr>
                <a:solidFill>
                  <a:schemeClr val="bg2"/>
                </a:solidFill>
              </a:defRPr>
            </a:lvl2pPr>
            <a:lvl3pPr algn="r">
              <a:defRPr>
                <a:solidFill>
                  <a:schemeClr val="bg2"/>
                </a:solidFill>
              </a:defRPr>
            </a:lvl3pPr>
            <a:lvl4pPr algn="r">
              <a:defRPr>
                <a:solidFill>
                  <a:schemeClr val="bg2"/>
                </a:solidFill>
              </a:defRPr>
            </a:lvl4pPr>
            <a:lvl5pPr algn="r"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768C53B7-7FCD-400A-9752-7BFFD8BB3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10C428BE-FED7-45A5-9425-7445C51F3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8FDE52B-46E4-490F-8D9A-1A96457A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39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4985E82-8BBB-4140-ADE7-3211B76C0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833" y="1328058"/>
            <a:ext cx="6677297" cy="188568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E5281E8-502B-4754-B5F5-7C62E1101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01832" y="3370032"/>
            <a:ext cx="6677297" cy="81879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8A6F9C6-84D1-561D-B117-D97F3735A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92AC689-5953-34D0-2444-AC89D4AC5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20C0D48-72D0-9B1C-7F45-71EC7D8EA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6437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907DC5D-4F3E-4A99-A621-6F93F322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402" y="815487"/>
            <a:ext cx="6000677" cy="186936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DA8F992-7750-4566-AB4F-B2E8F3794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21403" y="2793444"/>
            <a:ext cx="6016698" cy="166679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33CC49E4-6647-47F5-895A-9CFC416CE1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836150" y="540503"/>
            <a:ext cx="1333500" cy="1333500"/>
          </a:xfrm>
          <a:prstGeom prst="ellipse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hr-HR"/>
              <a:t>Kliknite ikonu da biste dodali  sliku</a:t>
            </a:r>
            <a:endParaRPr lang="en-US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A537F86F-E8D6-44FF-939F-7EB5A46935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52000" y="2101336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accent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7C97F11-0CC0-4E01-8422-6143830432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52000" y="2328669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accent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Mobile / email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22609FE-C556-4394-9CD9-CACD20BC72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52000" y="2556002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accent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CE4E427-9DC8-F2A9-D2F1-4487E164C9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C12BA2E-5B78-367E-BFBA-376FC426B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BE75FDB-C307-D84D-32D1-0AA4CAE9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4431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and Typography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D08B00A-9A13-4AB1-A72D-2F499BA2EB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BB3FC47E-3339-49A8-AEF2-ECC3BF1514FB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8199" y="3709150"/>
            <a:ext cx="10515600" cy="132588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4400" b="1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ct val="0"/>
              </a:spcBef>
            </a:pPr>
            <a:r>
              <a:rPr lang="hr-HR"/>
              <a:t>Uredite stilove teksta matrice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29D5438-3BC8-4817-9C86-A9AAA6047492}"/>
              </a:ext>
            </a:extLst>
          </p:cNvPr>
          <p:cNvSpPr txBox="1"/>
          <p:nvPr userDrawn="1"/>
        </p:nvSpPr>
        <p:spPr>
          <a:xfrm>
            <a:off x="4677206" y="4033186"/>
            <a:ext cx="243528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B698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</a:t>
            </a:r>
          </a:p>
        </p:txBody>
      </p:sp>
      <p:sp>
        <p:nvSpPr>
          <p:cNvPr id="90" name="Text Placeholder 7">
            <a:extLst>
              <a:ext uri="{FF2B5EF4-FFF2-40B4-BE49-F238E27FC236}">
                <a16:creationId xmlns:a16="http://schemas.microsoft.com/office/drawing/2014/main" id="{676EAA04-3941-4EEF-875A-DA2DBBB0CA8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97757" y="6124726"/>
            <a:ext cx="2394180" cy="56499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Font name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A57096C-1BD7-94E0-920C-D163F4AEE756}"/>
              </a:ext>
            </a:extLst>
          </p:cNvPr>
          <p:cNvGrpSpPr/>
          <p:nvPr userDrawn="1"/>
        </p:nvGrpSpPr>
        <p:grpSpPr>
          <a:xfrm>
            <a:off x="838199" y="1830763"/>
            <a:ext cx="10515601" cy="1741127"/>
            <a:chOff x="838199" y="1830763"/>
            <a:chExt cx="10515601" cy="174112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8195EFA-7710-91D4-0B1B-958FACEAC910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74112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B91A773-A05E-C277-08F1-D8AFC8A80A4B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55130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924AFF1-93DD-A204-F673-9C1CECF37CAA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3614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DDF1A09-BFB4-2364-4FB3-3348754ADB5D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171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4301D0D-A852-1AD7-6A31-6630E689C0EE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9818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4288819-CBC2-9C7D-B0F0-455227A00930}"/>
                </a:ext>
              </a:extLst>
            </p:cNvPr>
            <p:cNvSpPr/>
            <p:nvPr userDrawn="1"/>
          </p:nvSpPr>
          <p:spPr>
            <a:xfrm>
              <a:off x="838200" y="1830763"/>
              <a:ext cx="894312" cy="788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C7AE386-3AC5-FAC3-D7A2-F24A5CBB6B21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741127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CBC7B80-6E8F-BAEA-5966-490DBCDCF6AF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551307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C247088-B7D1-1AF3-2F24-1AB04F0D3325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36148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749CA4D-CD31-98F0-24E9-F906E398921D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1716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4B574E2-086B-C0A8-9C25-E7983933D923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98184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639E3B7-D622-BE02-EE18-6E5646E8CC9A}"/>
                </a:ext>
              </a:extLst>
            </p:cNvPr>
            <p:cNvSpPr/>
            <p:nvPr userDrawn="1"/>
          </p:nvSpPr>
          <p:spPr>
            <a:xfrm>
              <a:off x="1907232" y="1830763"/>
              <a:ext cx="894312" cy="78825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13F326A-D1F8-948F-E42D-DA60074FFDA2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741127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833493E-3FC4-A539-7AE1-00EE918ADAE7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551307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EA1908C-F60D-B26D-C6A7-071A2958D6E2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36148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701178D-3C0B-874B-FB43-6FF5E8A69D2E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1716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E3EF8B7-F51B-8024-689F-1AF14388414D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98184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BBCCDC2-9825-9E27-3C32-2D5E28FFD9DF}"/>
                </a:ext>
              </a:extLst>
            </p:cNvPr>
            <p:cNvSpPr/>
            <p:nvPr userDrawn="1"/>
          </p:nvSpPr>
          <p:spPr>
            <a:xfrm>
              <a:off x="2976264" y="1830763"/>
              <a:ext cx="894312" cy="7882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E995C0D-5D1F-62C5-DD85-4B9B359B140D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741127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EE10BAE-1FCE-0EB7-7151-D6483AB3893C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551307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40A264A-E41B-30FA-CEF1-F5B14AAFCE12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36148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0BAB8CC-2A82-C74C-DC45-A29BD32C21EA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17166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06B67E8-DA38-F6F3-EF17-A7E22112E67F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98184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5A0CC89-A63F-0834-E099-7A75E25F7C55}"/>
                </a:ext>
              </a:extLst>
            </p:cNvPr>
            <p:cNvSpPr/>
            <p:nvPr userDrawn="1"/>
          </p:nvSpPr>
          <p:spPr>
            <a:xfrm>
              <a:off x="4045296" y="1830763"/>
              <a:ext cx="894312" cy="78825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F00D339-194D-CA52-CF11-F97698528526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741127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0B70571-1997-548A-F75A-E8157DB972F9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55130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F3570FA-77CD-BDDB-17D0-970CF5253319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36148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EB63C98-EEA3-A399-679A-2D4934BCF6D0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17166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7A0A075-EE09-1666-F478-15482C59B473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98184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CD6AE66-D231-3CD3-1DB4-33A3ACCBCDA9}"/>
                </a:ext>
              </a:extLst>
            </p:cNvPr>
            <p:cNvSpPr/>
            <p:nvPr userDrawn="1"/>
          </p:nvSpPr>
          <p:spPr>
            <a:xfrm>
              <a:off x="5114328" y="1830763"/>
              <a:ext cx="894312" cy="78825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9D1250B-52D5-FF24-ADAA-5C8325819604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74112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6604C0B-4595-5794-CEE0-9C424A34FBD7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55130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38FD874-32FC-E573-6E12-70C1A69AFACB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36148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683A089-714E-A7A9-7D1E-D5187834C3CC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17166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575C8FD-9E5C-C6D6-7EB1-AEE653871B5F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98184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C5E1BA1-7C12-D1D9-E10B-91D350A727E4}"/>
                </a:ext>
              </a:extLst>
            </p:cNvPr>
            <p:cNvSpPr/>
            <p:nvPr userDrawn="1"/>
          </p:nvSpPr>
          <p:spPr>
            <a:xfrm>
              <a:off x="6183360" y="1830763"/>
              <a:ext cx="894312" cy="78825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7DF3117-61EB-4E4F-B5D4-C3E835A9659E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74112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1BC1382-153A-CFD5-985B-A42519C18DCB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55130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D11B679-D341-AD86-2141-4ECF9EFAFB4B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36148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0C5DE53-BA9E-4F67-5027-7B9F1750B710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17166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0A8E37D-441F-95A1-D10B-4516BF7309D8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98184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FA31C7E-9CB9-675A-B98E-48868A966228}"/>
                </a:ext>
              </a:extLst>
            </p:cNvPr>
            <p:cNvSpPr/>
            <p:nvPr userDrawn="1"/>
          </p:nvSpPr>
          <p:spPr>
            <a:xfrm>
              <a:off x="7252392" y="1830763"/>
              <a:ext cx="894312" cy="78825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055231D-CD79-0B65-26FA-7A09ECFE4DFC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741127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7E741D6-659E-00BD-B4F6-37CAB91B2C2A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55130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6B1FC79-F968-512E-6B93-ABB0FDF4C3B6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3614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BD0BD0B-C135-00CE-7CE3-E9515DEF5C8B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17166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F0DED8A-6448-D740-CF89-23DC67CCC7A1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9818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AF49EF8-99A9-8B68-BAAB-3A61BAF52CD5}"/>
                </a:ext>
              </a:extLst>
            </p:cNvPr>
            <p:cNvSpPr/>
            <p:nvPr userDrawn="1"/>
          </p:nvSpPr>
          <p:spPr>
            <a:xfrm>
              <a:off x="8321424" y="1830763"/>
              <a:ext cx="894312" cy="78825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F10F67E-EDC0-99CA-EA0F-3A0DA3AE570C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74112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306310F-8068-7EE1-6128-530895F8BD05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55130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3A6D4CB-3186-7D55-5AC8-40993D4FE088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36148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8899490-052C-1816-5D8F-0CD7C4816FF1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17166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728284B-296F-C8EC-6C3C-E4E7AA7C3829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98184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1A231512-CDE3-E739-9057-AE792EC259BF}"/>
                </a:ext>
              </a:extLst>
            </p:cNvPr>
            <p:cNvSpPr/>
            <p:nvPr userDrawn="1"/>
          </p:nvSpPr>
          <p:spPr>
            <a:xfrm>
              <a:off x="9390456" y="1830763"/>
              <a:ext cx="894312" cy="78825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16097BF-6E40-FF1A-4B72-5539AAFAEC4E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74112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A46B9CB-6A4E-A483-9E6E-C88019846EAC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55130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9137A1C-C096-A7D9-9F5E-F6A8DDAE48D7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36148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11ACD2B-0B3E-938F-60E0-0BC197A2CDC0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17166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2AE34BC-68DD-0EF6-15D7-BAA9B6B0E294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98184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AB398C5-0283-79B5-B085-66F3DAED60C2}"/>
                </a:ext>
              </a:extLst>
            </p:cNvPr>
            <p:cNvSpPr/>
            <p:nvPr userDrawn="1"/>
          </p:nvSpPr>
          <p:spPr>
            <a:xfrm>
              <a:off x="10459487" y="1830763"/>
              <a:ext cx="894312" cy="78825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62257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A2A6FDFB-46FD-4D32-A054-BC9C55F6A0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2317" y="2113565"/>
            <a:ext cx="9007366" cy="2387600"/>
          </a:xfrm>
        </p:spPr>
        <p:txBody>
          <a:bodyPr anchor="b"/>
          <a:lstStyle>
            <a:lvl1pPr algn="ctr">
              <a:defRPr sz="6000">
                <a:effectLst>
                  <a:outerShdw blurRad="381000" algn="ctr" rotWithShape="0">
                    <a:prstClr val="black"/>
                  </a:outerShdw>
                </a:effectLst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C1F0D0AA-12EA-49AC-BF55-4B2556467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2315" y="4593240"/>
            <a:ext cx="9007368" cy="759756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effectLst>
                  <a:outerShdw blurRad="381000" algn="ctr" rotWithShape="0">
                    <a:prstClr val="black"/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D611355A-2485-4AA5-91FA-EA5F3157B7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64A10338-DE30-4CA9-A21B-D50D6579B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49D5EB62-2B81-475B-92EC-DEB93DC3B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0763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D08B00A-9A13-4AB1-A72D-2F499BA2E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315200" cy="1325563"/>
          </a:xfrm>
        </p:spPr>
        <p:txBody>
          <a:bodyPr/>
          <a:lstStyle>
            <a:lvl1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89DC5E6-DDCD-4B67-B47F-0BD6C54B8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18738" cy="4351338"/>
          </a:xfrm>
        </p:spPr>
        <p:txBody>
          <a:bodyPr/>
          <a:lstStyle>
            <a:lvl1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1pPr>
            <a:lvl2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2pPr>
            <a:lvl3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3pPr>
            <a:lvl4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4pPr>
            <a:lvl5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768C53B7-7FCD-400A-9752-7BFFD8BB3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10C428BE-FED7-45A5-9425-7445C51F3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8FDE52B-46E4-490F-8D9A-1A96457A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734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8888851-8419-4D40-B1E3-9D279F24C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7793" y="1626366"/>
            <a:ext cx="8516007" cy="1325563"/>
          </a:xfrm>
        </p:spPr>
        <p:txBody>
          <a:bodyPr/>
          <a:lstStyle>
            <a:lvl1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CCD0F33-6122-4DA2-AA9D-CA48CEFB9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7793" y="3086866"/>
            <a:ext cx="8516007" cy="3114237"/>
          </a:xfrm>
        </p:spPr>
        <p:txBody>
          <a:bodyPr/>
          <a:lstStyle>
            <a:lvl1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1pPr>
            <a:lvl2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2pPr>
            <a:lvl3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3pPr>
            <a:lvl4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4pPr>
            <a:lvl5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7A8A3FA1-377F-4383-B7E8-14D9409AF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566F5CF8-699B-4A09-9AD0-718B0175E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C55771C-35B2-4842-A572-EEE14A727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3466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7E228BF-1CA5-4856-ADE1-3CF4E8475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8511" y="2700788"/>
            <a:ext cx="7014978" cy="1901614"/>
          </a:xfrm>
        </p:spPr>
        <p:txBody>
          <a:bodyPr anchor="b"/>
          <a:lstStyle>
            <a:lvl1pPr algn="ctr">
              <a:defRPr sz="600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0" algn="ctr" rotWithShape="0">
                    <a:prstClr val="black"/>
                  </a:outerShdw>
                </a:effectLst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75560DB-B208-41C1-AC26-ACACF8AE7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8511" y="4629390"/>
            <a:ext cx="7014978" cy="63266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  <a:effectLst>
                  <a:outerShdw blurRad="381000" algn="ctr" rotWithShape="0">
                    <a:prstClr val="black"/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8CD13F7-FE5E-4564-955B-78635E1D6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FEC6B85-2D6C-4E54-AFB1-FC9C8C5B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0A08B1B-1C08-468B-84FB-AF1608C8E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0537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4985E82-8BBB-4140-ADE7-3211B76C0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95145"/>
            <a:ext cx="10509250" cy="1148973"/>
          </a:xfrm>
        </p:spPr>
        <p:txBody>
          <a:bodyPr anchor="b"/>
          <a:lstStyle>
            <a:lvl1pPr algn="ctr">
              <a:defRPr sz="6000">
                <a:effectLst>
                  <a:outerShdw blurRad="381000" algn="ctr" rotWithShape="0">
                    <a:prstClr val="black"/>
                  </a:outerShdw>
                </a:effectLst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E5281E8-502B-4754-B5F5-7C62E1101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505051"/>
            <a:ext cx="10509250" cy="73961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  <a:effectLst>
                  <a:outerShdw blurRad="381000" algn="ctr" rotWithShape="0">
                    <a:prstClr val="black"/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67E5779-2729-4DED-A8C2-41F4FEE47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BD21987-FA22-47F7-B702-8D9638C10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03F40A7-0F3F-41D6-9058-1BE8DB270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2557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907DC5D-4F3E-4A99-A621-6F93F322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4972" y="2354317"/>
            <a:ext cx="5688725" cy="1985284"/>
          </a:xfrm>
        </p:spPr>
        <p:txBody>
          <a:bodyPr anchor="b"/>
          <a:lstStyle>
            <a:lvl1pPr>
              <a:defRPr sz="6000">
                <a:effectLst>
                  <a:outerShdw blurRad="381000" algn="ctr" rotWithShape="0">
                    <a:prstClr val="black"/>
                  </a:outerShdw>
                </a:effectLst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DA8F992-7750-4566-AB4F-B2E8F3794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4972" y="4707160"/>
            <a:ext cx="5688725" cy="760303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  <a:effectLst>
                  <a:outerShdw blurRad="381000" algn="ctr" rotWithShape="0">
                    <a:prstClr val="black"/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FEC4993-EF72-4ADC-8D11-1EB7C9409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145FAD1-5607-4570-9675-FE2648149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65FB8DD-A34F-4C06-9929-1E68FACD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33CC49E4-6647-47F5-895A-9CFC416CE1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11917" y="3118804"/>
            <a:ext cx="1333500" cy="1333500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hr-HR"/>
              <a:t>Kliknite ikonu da biste dodali  sliku</a:t>
            </a:r>
            <a:endParaRPr lang="en-US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A537F86F-E8D6-44FF-939F-7EB5A46935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27767" y="4679637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7C97F11-0CC0-4E01-8422-6143830432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27767" y="4906970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Mobile / email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22609FE-C556-4394-9CD9-CACD20BC72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27767" y="5134303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585414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and Typ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ectangle 174">
            <a:extLst>
              <a:ext uri="{FF2B5EF4-FFF2-40B4-BE49-F238E27FC236}">
                <a16:creationId xmlns:a16="http://schemas.microsoft.com/office/drawing/2014/main" id="{4460574F-0FFA-4AF4-9268-D077C9C57D58}"/>
              </a:ext>
            </a:extLst>
          </p:cNvPr>
          <p:cNvSpPr/>
          <p:nvPr userDrawn="1"/>
        </p:nvSpPr>
        <p:spPr>
          <a:xfrm>
            <a:off x="838199" y="1830763"/>
            <a:ext cx="894312" cy="1741127"/>
          </a:xfrm>
          <a:prstGeom prst="rect">
            <a:avLst/>
          </a:prstGeom>
          <a:solidFill>
            <a:schemeClr val="bg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E9AEC03B-EFBC-451C-9889-555B420B787B}"/>
              </a:ext>
            </a:extLst>
          </p:cNvPr>
          <p:cNvSpPr/>
          <p:nvPr userDrawn="1"/>
        </p:nvSpPr>
        <p:spPr>
          <a:xfrm>
            <a:off x="838199" y="1830763"/>
            <a:ext cx="894312" cy="1551307"/>
          </a:xfrm>
          <a:prstGeom prst="rect">
            <a:avLst/>
          </a:prstGeom>
          <a:solidFill>
            <a:schemeClr val="bg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12504A8F-A26B-43AF-BF89-2621FF0CE3CD}"/>
              </a:ext>
            </a:extLst>
          </p:cNvPr>
          <p:cNvSpPr/>
          <p:nvPr userDrawn="1"/>
        </p:nvSpPr>
        <p:spPr>
          <a:xfrm>
            <a:off x="838199" y="1830763"/>
            <a:ext cx="894312" cy="13614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F7726C56-B942-4400-8CE0-069969802448}"/>
              </a:ext>
            </a:extLst>
          </p:cNvPr>
          <p:cNvSpPr/>
          <p:nvPr userDrawn="1"/>
        </p:nvSpPr>
        <p:spPr>
          <a:xfrm>
            <a:off x="838199" y="1830763"/>
            <a:ext cx="894312" cy="117166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DAE760DB-698E-4688-BBAF-49FD684C7AFD}"/>
              </a:ext>
            </a:extLst>
          </p:cNvPr>
          <p:cNvSpPr/>
          <p:nvPr userDrawn="1"/>
        </p:nvSpPr>
        <p:spPr>
          <a:xfrm>
            <a:off x="838199" y="1830763"/>
            <a:ext cx="894312" cy="981846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72A9A194-717A-430D-B418-44C0B8F1A4C3}"/>
              </a:ext>
            </a:extLst>
          </p:cNvPr>
          <p:cNvSpPr/>
          <p:nvPr userDrawn="1"/>
        </p:nvSpPr>
        <p:spPr>
          <a:xfrm>
            <a:off x="838200" y="1830763"/>
            <a:ext cx="894312" cy="788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E915F52A-A44F-4FB1-A1A1-1A513475EFE8}"/>
              </a:ext>
            </a:extLst>
          </p:cNvPr>
          <p:cNvSpPr/>
          <p:nvPr userDrawn="1"/>
        </p:nvSpPr>
        <p:spPr>
          <a:xfrm>
            <a:off x="1907231" y="1830763"/>
            <a:ext cx="894312" cy="1741127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6034C492-58E9-4550-B83D-E33D2B2217E6}"/>
              </a:ext>
            </a:extLst>
          </p:cNvPr>
          <p:cNvSpPr/>
          <p:nvPr userDrawn="1"/>
        </p:nvSpPr>
        <p:spPr>
          <a:xfrm>
            <a:off x="1907231" y="1830763"/>
            <a:ext cx="894312" cy="1551307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F92FB454-2844-432A-897E-609CA7D5AB13}"/>
              </a:ext>
            </a:extLst>
          </p:cNvPr>
          <p:cNvSpPr/>
          <p:nvPr userDrawn="1"/>
        </p:nvSpPr>
        <p:spPr>
          <a:xfrm>
            <a:off x="1907231" y="1830763"/>
            <a:ext cx="894312" cy="13614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DFE585D9-1B79-4D2C-BE24-8DD53BF2D43D}"/>
              </a:ext>
            </a:extLst>
          </p:cNvPr>
          <p:cNvSpPr/>
          <p:nvPr userDrawn="1"/>
        </p:nvSpPr>
        <p:spPr>
          <a:xfrm>
            <a:off x="1907231" y="1830763"/>
            <a:ext cx="894312" cy="117166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7CA650B9-D80A-4F55-849B-9B9229BAB7AB}"/>
              </a:ext>
            </a:extLst>
          </p:cNvPr>
          <p:cNvSpPr/>
          <p:nvPr userDrawn="1"/>
        </p:nvSpPr>
        <p:spPr>
          <a:xfrm>
            <a:off x="1907231" y="1830763"/>
            <a:ext cx="894312" cy="98184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212A3E8F-2036-4425-950A-9DDCE99E48E2}"/>
              </a:ext>
            </a:extLst>
          </p:cNvPr>
          <p:cNvSpPr/>
          <p:nvPr userDrawn="1"/>
        </p:nvSpPr>
        <p:spPr>
          <a:xfrm>
            <a:off x="1907232" y="1830763"/>
            <a:ext cx="894312" cy="7882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F8D77422-E1EF-442A-B883-288DFB42AC7A}"/>
              </a:ext>
            </a:extLst>
          </p:cNvPr>
          <p:cNvSpPr/>
          <p:nvPr userDrawn="1"/>
        </p:nvSpPr>
        <p:spPr>
          <a:xfrm>
            <a:off x="2976263" y="1830763"/>
            <a:ext cx="894312" cy="1741127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F5A5458A-8CAB-46ED-A597-7A9BC874E064}"/>
              </a:ext>
            </a:extLst>
          </p:cNvPr>
          <p:cNvSpPr/>
          <p:nvPr userDrawn="1"/>
        </p:nvSpPr>
        <p:spPr>
          <a:xfrm>
            <a:off x="2976263" y="1830763"/>
            <a:ext cx="894312" cy="1551307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129FB0AE-0FE9-4E47-89E1-28A56DFEFD44}"/>
              </a:ext>
            </a:extLst>
          </p:cNvPr>
          <p:cNvSpPr/>
          <p:nvPr userDrawn="1"/>
        </p:nvSpPr>
        <p:spPr>
          <a:xfrm>
            <a:off x="2976263" y="1830763"/>
            <a:ext cx="894312" cy="136148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8DCBA888-FF6F-4E0D-AD60-DA0D78CD05D1}"/>
              </a:ext>
            </a:extLst>
          </p:cNvPr>
          <p:cNvSpPr/>
          <p:nvPr userDrawn="1"/>
        </p:nvSpPr>
        <p:spPr>
          <a:xfrm>
            <a:off x="2976263" y="1830763"/>
            <a:ext cx="894312" cy="11716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F9271256-F951-4086-8A3B-C91C2291A176}"/>
              </a:ext>
            </a:extLst>
          </p:cNvPr>
          <p:cNvSpPr/>
          <p:nvPr userDrawn="1"/>
        </p:nvSpPr>
        <p:spPr>
          <a:xfrm>
            <a:off x="2976263" y="1830763"/>
            <a:ext cx="894312" cy="98184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27D18AA1-C449-4778-A01C-5FEFF6D4B6F0}"/>
              </a:ext>
            </a:extLst>
          </p:cNvPr>
          <p:cNvSpPr/>
          <p:nvPr userDrawn="1"/>
        </p:nvSpPr>
        <p:spPr>
          <a:xfrm>
            <a:off x="2976264" y="1830763"/>
            <a:ext cx="894312" cy="7882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507DEC82-2EA5-41B4-BBE2-03D513A6990F}"/>
              </a:ext>
            </a:extLst>
          </p:cNvPr>
          <p:cNvSpPr/>
          <p:nvPr userDrawn="1"/>
        </p:nvSpPr>
        <p:spPr>
          <a:xfrm>
            <a:off x="4045295" y="1830763"/>
            <a:ext cx="894312" cy="174112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CC3C8386-1A37-4F90-9D5F-F552F6BD3D6B}"/>
              </a:ext>
            </a:extLst>
          </p:cNvPr>
          <p:cNvSpPr/>
          <p:nvPr userDrawn="1"/>
        </p:nvSpPr>
        <p:spPr>
          <a:xfrm>
            <a:off x="4045295" y="1830763"/>
            <a:ext cx="894312" cy="155130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20C96B97-602D-4FB6-83FA-5F537C10D957}"/>
              </a:ext>
            </a:extLst>
          </p:cNvPr>
          <p:cNvSpPr/>
          <p:nvPr userDrawn="1"/>
        </p:nvSpPr>
        <p:spPr>
          <a:xfrm>
            <a:off x="4045295" y="1830763"/>
            <a:ext cx="894312" cy="136148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C78EB1C9-B967-4BCF-BA1F-F62AD5830A83}"/>
              </a:ext>
            </a:extLst>
          </p:cNvPr>
          <p:cNvSpPr/>
          <p:nvPr userDrawn="1"/>
        </p:nvSpPr>
        <p:spPr>
          <a:xfrm>
            <a:off x="4045295" y="1830763"/>
            <a:ext cx="894312" cy="117166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530AF99D-4A64-462C-8DC1-2AFD50700E78}"/>
              </a:ext>
            </a:extLst>
          </p:cNvPr>
          <p:cNvSpPr/>
          <p:nvPr userDrawn="1"/>
        </p:nvSpPr>
        <p:spPr>
          <a:xfrm>
            <a:off x="4045295" y="1830763"/>
            <a:ext cx="894312" cy="98184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251EE8AC-B14F-4016-B318-3215BFA74576}"/>
              </a:ext>
            </a:extLst>
          </p:cNvPr>
          <p:cNvSpPr/>
          <p:nvPr userDrawn="1"/>
        </p:nvSpPr>
        <p:spPr>
          <a:xfrm>
            <a:off x="4045296" y="1830763"/>
            <a:ext cx="894312" cy="7882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DB3EFE93-C789-4C06-AE63-48F21F3F0562}"/>
              </a:ext>
            </a:extLst>
          </p:cNvPr>
          <p:cNvSpPr/>
          <p:nvPr userDrawn="1"/>
        </p:nvSpPr>
        <p:spPr>
          <a:xfrm>
            <a:off x="5114327" y="1830763"/>
            <a:ext cx="894312" cy="1741127"/>
          </a:xfrm>
          <a:prstGeom prst="rect">
            <a:avLst/>
          </a:prstGeom>
          <a:solidFill>
            <a:schemeClr val="accent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C159A26F-3E35-43ED-9527-94575D015CF9}"/>
              </a:ext>
            </a:extLst>
          </p:cNvPr>
          <p:cNvSpPr/>
          <p:nvPr userDrawn="1"/>
        </p:nvSpPr>
        <p:spPr>
          <a:xfrm>
            <a:off x="5114327" y="1830763"/>
            <a:ext cx="894312" cy="1551307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197FEBE6-4234-4233-9AAC-C966B38A457C}"/>
              </a:ext>
            </a:extLst>
          </p:cNvPr>
          <p:cNvSpPr/>
          <p:nvPr userDrawn="1"/>
        </p:nvSpPr>
        <p:spPr>
          <a:xfrm>
            <a:off x="5114327" y="1830763"/>
            <a:ext cx="894312" cy="136148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4A6CCAEB-B0B2-4918-BF93-14B428F71030}"/>
              </a:ext>
            </a:extLst>
          </p:cNvPr>
          <p:cNvSpPr/>
          <p:nvPr userDrawn="1"/>
        </p:nvSpPr>
        <p:spPr>
          <a:xfrm>
            <a:off x="5114327" y="1830763"/>
            <a:ext cx="894312" cy="117166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26BAB2D9-48E2-4FD7-8266-8DA7249A311F}"/>
              </a:ext>
            </a:extLst>
          </p:cNvPr>
          <p:cNvSpPr/>
          <p:nvPr userDrawn="1"/>
        </p:nvSpPr>
        <p:spPr>
          <a:xfrm>
            <a:off x="5114327" y="1830763"/>
            <a:ext cx="894312" cy="981846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E373E1AE-97F0-411F-ADE1-F7FA57FDB549}"/>
              </a:ext>
            </a:extLst>
          </p:cNvPr>
          <p:cNvSpPr/>
          <p:nvPr userDrawn="1"/>
        </p:nvSpPr>
        <p:spPr>
          <a:xfrm>
            <a:off x="5114328" y="1830763"/>
            <a:ext cx="894312" cy="7882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7980EC62-1AA7-49B9-A98C-B1AE41A8BAF7}"/>
              </a:ext>
            </a:extLst>
          </p:cNvPr>
          <p:cNvSpPr/>
          <p:nvPr userDrawn="1"/>
        </p:nvSpPr>
        <p:spPr>
          <a:xfrm>
            <a:off x="6183359" y="1830763"/>
            <a:ext cx="894312" cy="174112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1B940435-8801-4AE0-AF82-51785C14109F}"/>
              </a:ext>
            </a:extLst>
          </p:cNvPr>
          <p:cNvSpPr/>
          <p:nvPr userDrawn="1"/>
        </p:nvSpPr>
        <p:spPr>
          <a:xfrm>
            <a:off x="6183359" y="1830763"/>
            <a:ext cx="894312" cy="155130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709FEA5B-55A5-4A85-90AE-A3E8181AD6B1}"/>
              </a:ext>
            </a:extLst>
          </p:cNvPr>
          <p:cNvSpPr/>
          <p:nvPr userDrawn="1"/>
        </p:nvSpPr>
        <p:spPr>
          <a:xfrm>
            <a:off x="6183359" y="1830763"/>
            <a:ext cx="894312" cy="13614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AC24C165-A09C-48A0-8D30-43D9272501D0}"/>
              </a:ext>
            </a:extLst>
          </p:cNvPr>
          <p:cNvSpPr/>
          <p:nvPr userDrawn="1"/>
        </p:nvSpPr>
        <p:spPr>
          <a:xfrm>
            <a:off x="6183359" y="1830763"/>
            <a:ext cx="894312" cy="11716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AF779B59-BF2E-434C-A692-81F3395A2DDC}"/>
              </a:ext>
            </a:extLst>
          </p:cNvPr>
          <p:cNvSpPr/>
          <p:nvPr userDrawn="1"/>
        </p:nvSpPr>
        <p:spPr>
          <a:xfrm>
            <a:off x="6183359" y="1830763"/>
            <a:ext cx="894312" cy="9818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72D25286-DFE7-4DB6-BC2A-849B72A1D58F}"/>
              </a:ext>
            </a:extLst>
          </p:cNvPr>
          <p:cNvSpPr/>
          <p:nvPr userDrawn="1"/>
        </p:nvSpPr>
        <p:spPr>
          <a:xfrm>
            <a:off x="6183360" y="1830763"/>
            <a:ext cx="894312" cy="7882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EFFFC619-3DCF-484B-936D-D1C6706967D7}"/>
              </a:ext>
            </a:extLst>
          </p:cNvPr>
          <p:cNvSpPr/>
          <p:nvPr userDrawn="1"/>
        </p:nvSpPr>
        <p:spPr>
          <a:xfrm>
            <a:off x="7252391" y="1830763"/>
            <a:ext cx="894312" cy="1741127"/>
          </a:xfrm>
          <a:prstGeom prst="rect">
            <a:avLst/>
          </a:prstGeom>
          <a:solidFill>
            <a:schemeClr val="accent3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C36F1647-E3A7-42C7-94DB-E22470CD7962}"/>
              </a:ext>
            </a:extLst>
          </p:cNvPr>
          <p:cNvSpPr/>
          <p:nvPr userDrawn="1"/>
        </p:nvSpPr>
        <p:spPr>
          <a:xfrm>
            <a:off x="7252391" y="1830763"/>
            <a:ext cx="894312" cy="1551307"/>
          </a:xfrm>
          <a:prstGeom prst="rect">
            <a:avLst/>
          </a:prstGeom>
          <a:solidFill>
            <a:schemeClr val="accent3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0812BACF-D77F-4A42-A212-538847FF9776}"/>
              </a:ext>
            </a:extLst>
          </p:cNvPr>
          <p:cNvSpPr/>
          <p:nvPr userDrawn="1"/>
        </p:nvSpPr>
        <p:spPr>
          <a:xfrm>
            <a:off x="7252391" y="1830763"/>
            <a:ext cx="894312" cy="136148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63855A19-9DBA-4293-A411-6842A7DAA995}"/>
              </a:ext>
            </a:extLst>
          </p:cNvPr>
          <p:cNvSpPr/>
          <p:nvPr userDrawn="1"/>
        </p:nvSpPr>
        <p:spPr>
          <a:xfrm>
            <a:off x="7252391" y="1830763"/>
            <a:ext cx="894312" cy="117166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E705E91E-E65F-4094-8904-D56C56FC5F44}"/>
              </a:ext>
            </a:extLst>
          </p:cNvPr>
          <p:cNvSpPr/>
          <p:nvPr userDrawn="1"/>
        </p:nvSpPr>
        <p:spPr>
          <a:xfrm>
            <a:off x="7252391" y="1830763"/>
            <a:ext cx="894312" cy="981846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B6DEB2ED-B6FD-4B88-90DA-9530DA2E64C9}"/>
              </a:ext>
            </a:extLst>
          </p:cNvPr>
          <p:cNvSpPr/>
          <p:nvPr userDrawn="1"/>
        </p:nvSpPr>
        <p:spPr>
          <a:xfrm>
            <a:off x="7252392" y="1830763"/>
            <a:ext cx="894312" cy="78825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62E667E1-7F5F-4E4F-AF63-4AB31D847AE0}"/>
              </a:ext>
            </a:extLst>
          </p:cNvPr>
          <p:cNvSpPr/>
          <p:nvPr userDrawn="1"/>
        </p:nvSpPr>
        <p:spPr>
          <a:xfrm>
            <a:off x="8321423" y="1830763"/>
            <a:ext cx="894312" cy="1741127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A9D94CA5-400D-47AE-9512-4557FBE20192}"/>
              </a:ext>
            </a:extLst>
          </p:cNvPr>
          <p:cNvSpPr/>
          <p:nvPr userDrawn="1"/>
        </p:nvSpPr>
        <p:spPr>
          <a:xfrm>
            <a:off x="8321423" y="1830763"/>
            <a:ext cx="894312" cy="155130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1E60784B-8569-41D5-BB14-8F5DAFDCE67A}"/>
              </a:ext>
            </a:extLst>
          </p:cNvPr>
          <p:cNvSpPr/>
          <p:nvPr userDrawn="1"/>
        </p:nvSpPr>
        <p:spPr>
          <a:xfrm>
            <a:off x="8321423" y="1830763"/>
            <a:ext cx="894312" cy="13614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FE043B0E-D351-4B21-BB22-FF8713E0E199}"/>
              </a:ext>
            </a:extLst>
          </p:cNvPr>
          <p:cNvSpPr/>
          <p:nvPr userDrawn="1"/>
        </p:nvSpPr>
        <p:spPr>
          <a:xfrm>
            <a:off x="8321423" y="1830763"/>
            <a:ext cx="894312" cy="11716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D57AC92D-3891-4CC7-9301-A742653C394B}"/>
              </a:ext>
            </a:extLst>
          </p:cNvPr>
          <p:cNvSpPr/>
          <p:nvPr userDrawn="1"/>
        </p:nvSpPr>
        <p:spPr>
          <a:xfrm>
            <a:off x="8321423" y="1830763"/>
            <a:ext cx="894312" cy="9818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870D976A-0EA2-4422-A1FB-EE1A159B65DC}"/>
              </a:ext>
            </a:extLst>
          </p:cNvPr>
          <p:cNvSpPr/>
          <p:nvPr userDrawn="1"/>
        </p:nvSpPr>
        <p:spPr>
          <a:xfrm>
            <a:off x="8321424" y="1830763"/>
            <a:ext cx="894312" cy="7882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074CEC48-74FA-45A9-9E16-525EB9E974F9}"/>
              </a:ext>
            </a:extLst>
          </p:cNvPr>
          <p:cNvSpPr/>
          <p:nvPr userDrawn="1"/>
        </p:nvSpPr>
        <p:spPr>
          <a:xfrm>
            <a:off x="9390455" y="1830763"/>
            <a:ext cx="894312" cy="174112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8CA8D9C7-FFCE-4895-B720-C9F65C686B93}"/>
              </a:ext>
            </a:extLst>
          </p:cNvPr>
          <p:cNvSpPr/>
          <p:nvPr userDrawn="1"/>
        </p:nvSpPr>
        <p:spPr>
          <a:xfrm>
            <a:off x="9390455" y="1830763"/>
            <a:ext cx="894312" cy="155130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DF8FDE11-2636-4F16-BC4C-C0DBD965F47E}"/>
              </a:ext>
            </a:extLst>
          </p:cNvPr>
          <p:cNvSpPr/>
          <p:nvPr userDrawn="1"/>
        </p:nvSpPr>
        <p:spPr>
          <a:xfrm>
            <a:off x="9390455" y="1830763"/>
            <a:ext cx="894312" cy="13614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EAE2FCEB-5A44-4458-99EB-B2522F731513}"/>
              </a:ext>
            </a:extLst>
          </p:cNvPr>
          <p:cNvSpPr/>
          <p:nvPr userDrawn="1"/>
        </p:nvSpPr>
        <p:spPr>
          <a:xfrm>
            <a:off x="9390455" y="1830763"/>
            <a:ext cx="894312" cy="117166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FA982CEB-3569-4AB2-A279-56909D8DBA2B}"/>
              </a:ext>
            </a:extLst>
          </p:cNvPr>
          <p:cNvSpPr/>
          <p:nvPr userDrawn="1"/>
        </p:nvSpPr>
        <p:spPr>
          <a:xfrm>
            <a:off x="9390455" y="1830763"/>
            <a:ext cx="894312" cy="9818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B85FDECF-7983-4160-8B97-DA92A01F2A38}"/>
              </a:ext>
            </a:extLst>
          </p:cNvPr>
          <p:cNvSpPr/>
          <p:nvPr userDrawn="1"/>
        </p:nvSpPr>
        <p:spPr>
          <a:xfrm>
            <a:off x="9390456" y="1830763"/>
            <a:ext cx="894312" cy="78825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80F0CF47-25FB-4AB4-837F-33B5D368A8C0}"/>
              </a:ext>
            </a:extLst>
          </p:cNvPr>
          <p:cNvSpPr/>
          <p:nvPr userDrawn="1"/>
        </p:nvSpPr>
        <p:spPr>
          <a:xfrm>
            <a:off x="10459488" y="1830763"/>
            <a:ext cx="894312" cy="174112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12C0DD63-4FB0-4217-BC06-7CEB655B79B6}"/>
              </a:ext>
            </a:extLst>
          </p:cNvPr>
          <p:cNvSpPr/>
          <p:nvPr userDrawn="1"/>
        </p:nvSpPr>
        <p:spPr>
          <a:xfrm>
            <a:off x="10459488" y="1830763"/>
            <a:ext cx="894312" cy="155130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5841390F-E0B0-48E2-8756-2C0A532BC037}"/>
              </a:ext>
            </a:extLst>
          </p:cNvPr>
          <p:cNvSpPr/>
          <p:nvPr userDrawn="1"/>
        </p:nvSpPr>
        <p:spPr>
          <a:xfrm>
            <a:off x="10459488" y="1830763"/>
            <a:ext cx="894312" cy="13614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E49982BC-FA05-4F1B-A8BD-AE3793F3BD02}"/>
              </a:ext>
            </a:extLst>
          </p:cNvPr>
          <p:cNvSpPr/>
          <p:nvPr userDrawn="1"/>
        </p:nvSpPr>
        <p:spPr>
          <a:xfrm>
            <a:off x="10459488" y="1830763"/>
            <a:ext cx="894312" cy="11716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84445015-4210-46FE-958B-F3271E10284B}"/>
              </a:ext>
            </a:extLst>
          </p:cNvPr>
          <p:cNvSpPr/>
          <p:nvPr userDrawn="1"/>
        </p:nvSpPr>
        <p:spPr>
          <a:xfrm>
            <a:off x="10459488" y="1830763"/>
            <a:ext cx="894312" cy="9818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06FD93CB-F173-4C32-9E54-DE5EDB0F83D8}"/>
              </a:ext>
            </a:extLst>
          </p:cNvPr>
          <p:cNvSpPr/>
          <p:nvPr userDrawn="1"/>
        </p:nvSpPr>
        <p:spPr>
          <a:xfrm>
            <a:off x="10459489" y="1830763"/>
            <a:ext cx="894312" cy="78825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D08B00A-9A13-4AB1-A72D-2F499BA2EB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BB3FC47E-3339-49A8-AEF2-ECC3BF1514FB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8199" y="3709150"/>
            <a:ext cx="10515600" cy="132588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ct val="0"/>
              </a:spcBef>
            </a:pPr>
            <a:r>
              <a:rPr lang="hr-HR"/>
              <a:t>Uredite stilove teksta matrice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29D5438-3BC8-4817-9C86-A9AAA6047492}"/>
              </a:ext>
            </a:extLst>
          </p:cNvPr>
          <p:cNvSpPr txBox="1"/>
          <p:nvPr userDrawn="1"/>
        </p:nvSpPr>
        <p:spPr>
          <a:xfrm>
            <a:off x="4677206" y="4033186"/>
            <a:ext cx="243528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DFDC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</a:t>
            </a:r>
          </a:p>
        </p:txBody>
      </p:sp>
      <p:sp>
        <p:nvSpPr>
          <p:cNvPr id="90" name="Text Placeholder 7">
            <a:extLst>
              <a:ext uri="{FF2B5EF4-FFF2-40B4-BE49-F238E27FC236}">
                <a16:creationId xmlns:a16="http://schemas.microsoft.com/office/drawing/2014/main" id="{676EAA04-3941-4EEF-875A-DA2DBBB0CA8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97757" y="6124726"/>
            <a:ext cx="2394180" cy="56499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Font name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9DB07F4-2F4D-4904-9DDA-6D453F791811}"/>
              </a:ext>
            </a:extLst>
          </p:cNvPr>
          <p:cNvSpPr txBox="1"/>
          <p:nvPr userDrawn="1"/>
        </p:nvSpPr>
        <p:spPr>
          <a:xfrm>
            <a:off x="7664716" y="4033186"/>
            <a:ext cx="243528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DFDCD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Aa</a:t>
            </a:r>
          </a:p>
        </p:txBody>
      </p:sp>
      <p:sp>
        <p:nvSpPr>
          <p:cNvPr id="92" name="Text Placeholder 7">
            <a:extLst>
              <a:ext uri="{FF2B5EF4-FFF2-40B4-BE49-F238E27FC236}">
                <a16:creationId xmlns:a16="http://schemas.microsoft.com/office/drawing/2014/main" id="{72303254-B5A5-44B0-8D71-FB4149C10B7E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685267" y="6124726"/>
            <a:ext cx="2394180" cy="564999"/>
          </a:xfrm>
        </p:spPr>
        <p:txBody>
          <a:bodyPr anchor="ctr"/>
          <a:lstStyle>
            <a:lvl1pPr marL="0" indent="0" algn="ctr">
              <a:buNone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Font name</a:t>
            </a:r>
          </a:p>
        </p:txBody>
      </p:sp>
    </p:spTree>
    <p:extLst>
      <p:ext uri="{BB962C8B-B14F-4D97-AF65-F5344CB8AC3E}">
        <p14:creationId xmlns:p14="http://schemas.microsoft.com/office/powerpoint/2010/main" val="3849204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8888851-8419-4D40-B1E3-9D279F24C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15743" cy="1515926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CCD0F33-6122-4DA2-AA9D-CA48CEFB9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6846"/>
            <a:ext cx="6215743" cy="421523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7A8A3FA1-377F-4383-B7E8-14D9409AF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566F5CF8-699B-4A09-9AD0-718B0175E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C55771C-35B2-4842-A572-EEE14A727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4230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74069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A2A6FDFB-46FD-4D32-A054-BC9C55F6A0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7512" y="2235924"/>
            <a:ext cx="6076971" cy="1852748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C1F0D0AA-12EA-49AC-BF55-4B2556467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57512" y="4282573"/>
            <a:ext cx="6076972" cy="134730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D611355A-2485-4AA5-91FA-EA5F3157B7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64A10338-DE30-4CA9-A21B-D50D6579B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49D5EB62-2B81-475B-92EC-DEB93DC3B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8622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D08B00A-9A13-4AB1-A72D-2F499BA2E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867" y="1817511"/>
            <a:ext cx="7552265" cy="929398"/>
          </a:xfrm>
        </p:spPr>
        <p:txBody>
          <a:bodyPr/>
          <a:lstStyle>
            <a:lvl1pPr algn="ctr">
              <a:defRPr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89DC5E6-DDCD-4B67-B47F-0BD6C54B8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9867" y="2901243"/>
            <a:ext cx="7552265" cy="3300773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  <a:lvl2pPr algn="ctr">
              <a:defRPr>
                <a:solidFill>
                  <a:schemeClr val="accent2"/>
                </a:solidFill>
              </a:defRPr>
            </a:lvl2pPr>
            <a:lvl3pPr algn="ctr">
              <a:defRPr>
                <a:solidFill>
                  <a:schemeClr val="accent2"/>
                </a:solidFill>
              </a:defRPr>
            </a:lvl3pPr>
            <a:lvl4pPr algn="ctr">
              <a:defRPr>
                <a:solidFill>
                  <a:schemeClr val="accent2"/>
                </a:solidFill>
              </a:defRPr>
            </a:lvl4pPr>
            <a:lvl5pPr algn="ctr"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768C53B7-7FCD-400A-9752-7BFFD8BB3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10C428BE-FED7-45A5-9425-7445C51F3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8FDE52B-46E4-490F-8D9A-1A96457A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0383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8888851-8419-4D40-B1E3-9D279F24C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467" y="1648177"/>
            <a:ext cx="7069102" cy="919459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CCD0F33-6122-4DA2-AA9D-CA48CEFB9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5467" y="2731910"/>
            <a:ext cx="7981243" cy="346016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7A8A3FA1-377F-4383-B7E8-14D9409AF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566F5CF8-699B-4A09-9AD0-718B0175E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C55771C-35B2-4842-A572-EEE14A727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4111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7E228BF-1CA5-4856-ADE1-3CF4E8475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2652889"/>
            <a:ext cx="7077891" cy="2054976"/>
          </a:xfrm>
        </p:spPr>
        <p:txBody>
          <a:bodyPr anchor="b"/>
          <a:lstStyle>
            <a:lvl1pPr algn="r"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75560DB-B208-41C1-AC26-ACACF8AE7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38600" y="4824420"/>
            <a:ext cx="7077891" cy="1192757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BE4794E-B8B9-45F1-346F-E7297097AA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6DD4566-751E-E458-97E3-FDF901394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5969B7F-7392-2D98-F2DD-7EC3980E8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6099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8A6F9C6-84D1-561D-B117-D97F3735A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92AC689-5953-34D0-2444-AC89D4AC5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20C0D48-72D0-9B1C-7F45-71EC7D8EA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2C795C7-AA77-98C9-C8AD-1664D381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1797438"/>
            <a:ext cx="6285089" cy="2368561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7EDE4BA-59FC-C803-C965-4306C641A6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1400" y="4331796"/>
            <a:ext cx="6285089" cy="13747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31533061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907DC5D-4F3E-4A99-A621-6F93F322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9895" y="3061811"/>
            <a:ext cx="5672210" cy="186936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DA8F992-7750-4566-AB4F-B2E8F3794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59895" y="5039768"/>
            <a:ext cx="5687354" cy="7880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33CC49E4-6647-47F5-895A-9CFC416CE1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36822" y="594040"/>
            <a:ext cx="1333500" cy="1333500"/>
          </a:xfrm>
          <a:prstGeom prst="ellipse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hr-HR"/>
              <a:t>Kliknite ikonu da biste dodali  sliku</a:t>
            </a:r>
            <a:endParaRPr lang="en-US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A537F86F-E8D6-44FF-939F-7EB5A46935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5100" y="2070724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accent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7C97F11-0CC0-4E01-8422-6143830432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45100" y="2298057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accent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Mobile / email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22609FE-C556-4394-9CD9-CACD20BC72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45100" y="2525390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accent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CE4E427-9DC8-F2A9-D2F1-4487E164C9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C12BA2E-5B78-367E-BFBA-376FC426B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BE75FDB-C307-D84D-32D1-0AA4CAE9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8032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and Typography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D08B00A-9A13-4AB1-A72D-2F499BA2EB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BB3FC47E-3339-49A8-AEF2-ECC3BF1514FB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8199" y="3709150"/>
            <a:ext cx="10515600" cy="132588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4400" b="1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ct val="0"/>
              </a:spcBef>
            </a:pPr>
            <a:r>
              <a:rPr lang="hr-HR"/>
              <a:t>Uredite stilove teksta matrice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29D5438-3BC8-4817-9C86-A9AAA6047492}"/>
              </a:ext>
            </a:extLst>
          </p:cNvPr>
          <p:cNvSpPr txBox="1"/>
          <p:nvPr userDrawn="1"/>
        </p:nvSpPr>
        <p:spPr>
          <a:xfrm>
            <a:off x="4677206" y="4033186"/>
            <a:ext cx="243528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C4B89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</a:t>
            </a:r>
          </a:p>
        </p:txBody>
      </p:sp>
      <p:sp>
        <p:nvSpPr>
          <p:cNvPr id="90" name="Text Placeholder 7">
            <a:extLst>
              <a:ext uri="{FF2B5EF4-FFF2-40B4-BE49-F238E27FC236}">
                <a16:creationId xmlns:a16="http://schemas.microsoft.com/office/drawing/2014/main" id="{676EAA04-3941-4EEF-875A-DA2DBBB0CA8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97757" y="6124726"/>
            <a:ext cx="2394180" cy="56499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Font name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2B0606-0484-C023-FD95-C5951A232DEB}"/>
              </a:ext>
            </a:extLst>
          </p:cNvPr>
          <p:cNvGrpSpPr/>
          <p:nvPr userDrawn="1"/>
        </p:nvGrpSpPr>
        <p:grpSpPr>
          <a:xfrm>
            <a:off x="838199" y="1830763"/>
            <a:ext cx="10515601" cy="1741127"/>
            <a:chOff x="838199" y="1830763"/>
            <a:chExt cx="10515601" cy="174112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86D845C-2CB5-B96A-63A7-C224591A5E84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74112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E1345DE-81ED-A5EC-75D6-4BCA6383CD28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55130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BF35560-0C5A-09F8-F5A5-84718EDB189D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3614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F9CFC2B-8DE7-33D6-164D-19CD3EBCBA63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171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CEE2B7C-4831-0942-0AE3-9FFCB3DBFECF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9818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E749079-FB91-2337-CD8B-26286886E739}"/>
                </a:ext>
              </a:extLst>
            </p:cNvPr>
            <p:cNvSpPr/>
            <p:nvPr userDrawn="1"/>
          </p:nvSpPr>
          <p:spPr>
            <a:xfrm>
              <a:off x="838200" y="1830763"/>
              <a:ext cx="894312" cy="788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8EA12DF-EECB-2911-7EAE-DD1747657AF6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741127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72CB99-269A-F255-9EEF-5EEFDC7CAE10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551307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6AF6753-4B09-559F-E72A-F20025F7C152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36148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D70FD18-0F62-6ACD-CD8F-BD6F36676D67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1716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E647B30-C506-B69C-902F-D98BD69FA54A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98184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850DB6B-98E8-B3D0-B0CC-AD78ADDB066E}"/>
                </a:ext>
              </a:extLst>
            </p:cNvPr>
            <p:cNvSpPr/>
            <p:nvPr userDrawn="1"/>
          </p:nvSpPr>
          <p:spPr>
            <a:xfrm>
              <a:off x="1907232" y="1830763"/>
              <a:ext cx="894312" cy="78825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E120893-73B7-FF27-1A74-741DEE355638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741127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99353EE-BF9E-FF02-C904-0D9B6E4620C5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551307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923877A-E1CA-3ECA-4C5E-C51AB0D0D320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36148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6602CC2-AA29-6E8F-46FF-E098BD686757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1716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BEEB61F-897E-50DC-8D63-EBED75D92051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98184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D961DD1-E130-A84A-BF17-63EE68C40CE2}"/>
                </a:ext>
              </a:extLst>
            </p:cNvPr>
            <p:cNvSpPr/>
            <p:nvPr userDrawn="1"/>
          </p:nvSpPr>
          <p:spPr>
            <a:xfrm>
              <a:off x="2976264" y="1830763"/>
              <a:ext cx="894312" cy="7882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19138A9-272A-603D-01A9-14BD7B2E3630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741127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FEEC8F2-7C47-CD2C-1D59-D8996DB0FD1B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551307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6056D87-99CA-1E5F-FD97-C57AD111A80A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36148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E095F28-5543-1BD1-5842-6A84802F1CF9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17166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1357FEF-2C89-73BD-B10C-542EBDDF9B70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98184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A9DCC4A-281E-7394-F8FE-097EE866EC2F}"/>
                </a:ext>
              </a:extLst>
            </p:cNvPr>
            <p:cNvSpPr/>
            <p:nvPr userDrawn="1"/>
          </p:nvSpPr>
          <p:spPr>
            <a:xfrm>
              <a:off x="4045296" y="1830763"/>
              <a:ext cx="894312" cy="78825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95C248D-9B84-D6AC-925B-7A20C5C0D5E8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741127"/>
            </a:xfrm>
            <a:prstGeom prst="rect">
              <a:avLst/>
            </a:prstGeom>
            <a:solidFill>
              <a:schemeClr val="accent1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A7C19D7-2E62-854C-9E74-7BACD21EE2FB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551307"/>
            </a:xfrm>
            <a:prstGeom prst="rect">
              <a:avLst/>
            </a:prstGeom>
            <a:solidFill>
              <a:schemeClr val="accent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D23C60F-3F66-62EB-EFE1-690EEAFCC81C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361486"/>
            </a:xfrm>
            <a:prstGeom prst="rect">
              <a:avLst/>
            </a:prstGeom>
            <a:solidFill>
              <a:schemeClr val="accent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3A437F1-3F35-6EB2-A6BC-777992F7155B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171666"/>
            </a:xfrm>
            <a:prstGeom prst="rect">
              <a:avLst/>
            </a:prstGeom>
            <a:solidFill>
              <a:schemeClr val="accent1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F1A614E-BAD2-250A-E8AE-203434E3E5C4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981846"/>
            </a:xfrm>
            <a:prstGeom prst="rect">
              <a:avLst/>
            </a:prstGeom>
            <a:solidFill>
              <a:schemeClr val="accent1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6765D0A-ABD8-6150-1083-817EA5B80A7B}"/>
                </a:ext>
              </a:extLst>
            </p:cNvPr>
            <p:cNvSpPr/>
            <p:nvPr userDrawn="1"/>
          </p:nvSpPr>
          <p:spPr>
            <a:xfrm>
              <a:off x="5114328" y="1830763"/>
              <a:ext cx="894312" cy="78825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FB21C8C-D8DB-73A8-AF7B-2F33ED1DD7D9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74112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FABBA83-9090-B1E0-E31F-4C8F78FE8403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55130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CD94B26-FFF4-6CB7-0A0D-4AFC952CA479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36148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663AE21-B5D2-C2B2-BBA0-C7111458B276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17166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879FF2E-BD82-F550-DAD5-BDFBAECD2902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98184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4239C77-6DDD-F786-574C-D491AEC31A8E}"/>
                </a:ext>
              </a:extLst>
            </p:cNvPr>
            <p:cNvSpPr/>
            <p:nvPr userDrawn="1"/>
          </p:nvSpPr>
          <p:spPr>
            <a:xfrm>
              <a:off x="6183360" y="1830763"/>
              <a:ext cx="894312" cy="78825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00C2328-19B5-D962-03C0-BDCC5E74EDD2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741127"/>
            </a:xfrm>
            <a:prstGeom prst="rect">
              <a:avLst/>
            </a:prstGeom>
            <a:solidFill>
              <a:schemeClr val="accent3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7176193-824C-030D-4EC8-72BD46A71566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551307"/>
            </a:xfrm>
            <a:prstGeom prst="rect">
              <a:avLst/>
            </a:prstGeom>
            <a:solidFill>
              <a:schemeClr val="accent3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809B5A3-4C50-70DC-9340-B1C64C92BB7F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361486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93D8F5A-2D52-422D-A0D1-C7ABE6389769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17166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81C15C9-457F-29A9-485F-76F50829DFCE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981846"/>
            </a:xfrm>
            <a:prstGeom prst="rect">
              <a:avLst/>
            </a:prstGeom>
            <a:solidFill>
              <a:schemeClr val="accent3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2E7BC5E-C516-A298-53DA-7FC5823FA030}"/>
                </a:ext>
              </a:extLst>
            </p:cNvPr>
            <p:cNvSpPr/>
            <p:nvPr userDrawn="1"/>
          </p:nvSpPr>
          <p:spPr>
            <a:xfrm>
              <a:off x="7252392" y="1830763"/>
              <a:ext cx="894312" cy="78825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6BD0FF1-1369-4682-A456-7F23DBC47717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741127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F303BD7-E933-AD65-0F81-DE5FE9D7128F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55130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21FB244-E7CD-87FC-528E-79ABB6C5BCFB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3614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A60863E-8D48-2BAF-14FB-E5BB9CF93403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17166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CCD9EB9-1132-E2C4-46FF-9A45684C8634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9818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DE80287-525D-127D-0411-3987DE8B484E}"/>
                </a:ext>
              </a:extLst>
            </p:cNvPr>
            <p:cNvSpPr/>
            <p:nvPr userDrawn="1"/>
          </p:nvSpPr>
          <p:spPr>
            <a:xfrm>
              <a:off x="8321424" y="1830763"/>
              <a:ext cx="894312" cy="78825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5146D85-D2ED-C241-07ED-9AE856327B1B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74112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A836376-7DA2-9336-6A2D-817133AB4F06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55130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6970931-6CA6-BA12-5EF0-CB138ADA3E60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36148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F3A5859-C858-7C29-17F2-674D0F72237D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17166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BAB8C23-1514-D09E-55EB-84996410C4F4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98184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06E4F67-9CAC-EC1F-D5DB-4C34F978870F}"/>
                </a:ext>
              </a:extLst>
            </p:cNvPr>
            <p:cNvSpPr/>
            <p:nvPr userDrawn="1"/>
          </p:nvSpPr>
          <p:spPr>
            <a:xfrm>
              <a:off x="9390456" y="1830763"/>
              <a:ext cx="894312" cy="78825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8BD1557-1B47-676C-6BEB-BF2E9BBDA14B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74112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8255424A-5225-F217-116C-5BB4CF5725B8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55130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4F71103-681F-245B-1F0E-FB620FED6C2F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36148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9B0ED4D-9FE6-046E-0FB9-AD9BA6D6B5CB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17166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CA9520B-5B15-3E53-79D1-057F01B8F5A6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98184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CC3C703F-85C8-C216-499F-D2949A82C131}"/>
                </a:ext>
              </a:extLst>
            </p:cNvPr>
            <p:cNvSpPr/>
            <p:nvPr userDrawn="1"/>
          </p:nvSpPr>
          <p:spPr>
            <a:xfrm>
              <a:off x="10459487" y="1830763"/>
              <a:ext cx="894312" cy="78825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24294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A2A6FDFB-46FD-4D32-A054-BC9C55F6A0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5717" y="1532709"/>
            <a:ext cx="6111432" cy="2209800"/>
          </a:xfrm>
        </p:spPr>
        <p:txBody>
          <a:bodyPr anchor="b">
            <a:noAutofit/>
          </a:bodyPr>
          <a:lstStyle>
            <a:lvl1pPr algn="ctr">
              <a:defRPr sz="66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C1F0D0AA-12EA-49AC-BF55-4B2556467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55717" y="3881657"/>
            <a:ext cx="6111431" cy="134730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D611355A-2485-4AA5-91FA-EA5F3157B7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64A10338-DE30-4CA9-A21B-D50D6579B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49D5EB62-2B81-475B-92EC-DEB93DC3B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2645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D08B00A-9A13-4AB1-A72D-2F499BA2E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263" y="884584"/>
            <a:ext cx="7207588" cy="900674"/>
          </a:xfrm>
        </p:spPr>
        <p:txBody>
          <a:bodyPr/>
          <a:lstStyle>
            <a:lvl1pPr>
              <a:defRPr>
                <a:effectLst>
                  <a:outerShdw blurRad="319205" sx="99765" sy="99765" algn="ctr" rotWithShape="0">
                    <a:prstClr val="black"/>
                  </a:outerShdw>
                </a:effectLst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89DC5E6-DDCD-4B67-B47F-0BD6C54B8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8263" y="1907881"/>
            <a:ext cx="7207588" cy="3247593"/>
          </a:xfrm>
        </p:spPr>
        <p:txBody>
          <a:bodyPr/>
          <a:lstStyle>
            <a:lvl1pPr>
              <a:defRPr>
                <a:solidFill>
                  <a:schemeClr val="accent2"/>
                </a:solidFill>
                <a:effectLst>
                  <a:outerShdw blurRad="319205" sx="99765" sy="99765" algn="ctr" rotWithShape="0">
                    <a:prstClr val="black"/>
                  </a:outerShdw>
                </a:effectLst>
              </a:defRPr>
            </a:lvl1pPr>
            <a:lvl2pPr>
              <a:defRPr>
                <a:solidFill>
                  <a:schemeClr val="accent2"/>
                </a:solidFill>
                <a:effectLst>
                  <a:outerShdw blurRad="319205" sx="99765" sy="99765" algn="ctr" rotWithShape="0">
                    <a:prstClr val="black"/>
                  </a:outerShdw>
                </a:effectLst>
              </a:defRPr>
            </a:lvl2pPr>
            <a:lvl3pPr>
              <a:defRPr>
                <a:solidFill>
                  <a:schemeClr val="accent2"/>
                </a:solidFill>
                <a:effectLst>
                  <a:outerShdw blurRad="319205" sx="99765" sy="99765" algn="ctr" rotWithShape="0">
                    <a:prstClr val="black"/>
                  </a:outerShdw>
                </a:effectLst>
              </a:defRPr>
            </a:lvl3pPr>
            <a:lvl4pPr>
              <a:defRPr>
                <a:solidFill>
                  <a:schemeClr val="accent2"/>
                </a:solidFill>
                <a:effectLst>
                  <a:outerShdw blurRad="319205" sx="99765" sy="99765" algn="ctr" rotWithShape="0">
                    <a:prstClr val="black"/>
                  </a:outerShdw>
                </a:effectLst>
              </a:defRPr>
            </a:lvl4pPr>
            <a:lvl5pPr>
              <a:defRPr>
                <a:solidFill>
                  <a:schemeClr val="accent2"/>
                </a:solidFill>
                <a:effectLst>
                  <a:outerShdw blurRad="319205" sx="99765" sy="99765" algn="ctr" rotWithShape="0">
                    <a:prstClr val="black"/>
                  </a:outerShdw>
                </a:effectLst>
              </a:defRPr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768C53B7-7FCD-400A-9752-7BFFD8BB3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10C428BE-FED7-45A5-9425-7445C51F3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8FDE52B-46E4-490F-8D9A-1A96457A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963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7E228BF-1CA5-4856-ADE1-3CF4E8475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0287" y="2161505"/>
            <a:ext cx="8523514" cy="2368561"/>
          </a:xfrm>
        </p:spPr>
        <p:txBody>
          <a:bodyPr anchor="b"/>
          <a:lstStyle>
            <a:lvl1pPr algn="r"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75560DB-B208-41C1-AC26-ACACF8AE7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30287" y="4695863"/>
            <a:ext cx="8523514" cy="1374769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BE4794E-B8B9-45F1-346F-E7297097AA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6DD4566-751E-E458-97E3-FDF901394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5969B7F-7392-2D98-F2DD-7EC3980E8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2239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7A8A3FA1-377F-4383-B7E8-14D9409AF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566F5CF8-699B-4A09-9AD0-718B0175E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C55771C-35B2-4842-A572-EEE14A727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2CDEB6-4F48-4ABF-66B9-5ECFB3294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240" y="1050046"/>
            <a:ext cx="6705600" cy="900674"/>
          </a:xfrm>
        </p:spPr>
        <p:txBody>
          <a:bodyPr/>
          <a:lstStyle>
            <a:lvl1pPr>
              <a:defRPr>
                <a:effectLst>
                  <a:outerShdw blurRad="317500" algn="ctr" rotWithShape="0">
                    <a:prstClr val="black"/>
                  </a:outerShdw>
                </a:effectLst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85D21-D30B-2DB1-33E9-98612B5EB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2240" y="2073343"/>
            <a:ext cx="6705600" cy="3413057"/>
          </a:xfrm>
        </p:spPr>
        <p:txBody>
          <a:bodyPr/>
          <a:lstStyle>
            <a:lvl1pPr>
              <a:defRPr>
                <a:solidFill>
                  <a:schemeClr val="accent2"/>
                </a:solidFill>
                <a:effectLst>
                  <a:outerShdw blurRad="317500" algn="ctr" rotWithShape="0">
                    <a:prstClr val="black"/>
                  </a:outerShdw>
                </a:effectLst>
              </a:defRPr>
            </a:lvl1pPr>
            <a:lvl2pPr>
              <a:defRPr>
                <a:solidFill>
                  <a:schemeClr val="accent2"/>
                </a:solidFill>
                <a:effectLst>
                  <a:outerShdw blurRad="317500" algn="ctr" rotWithShape="0">
                    <a:prstClr val="black"/>
                  </a:outerShdw>
                </a:effectLst>
              </a:defRPr>
            </a:lvl2pPr>
            <a:lvl3pPr>
              <a:defRPr>
                <a:solidFill>
                  <a:schemeClr val="accent2"/>
                </a:solidFill>
                <a:effectLst>
                  <a:outerShdw blurRad="317500" algn="ctr" rotWithShape="0">
                    <a:prstClr val="black"/>
                  </a:outerShdw>
                </a:effectLst>
              </a:defRPr>
            </a:lvl3pPr>
            <a:lvl4pPr>
              <a:defRPr>
                <a:solidFill>
                  <a:schemeClr val="accent2"/>
                </a:solidFill>
                <a:effectLst>
                  <a:outerShdw blurRad="317500" algn="ctr" rotWithShape="0">
                    <a:prstClr val="black"/>
                  </a:outerShdw>
                </a:effectLst>
              </a:defRPr>
            </a:lvl4pPr>
            <a:lvl5pPr>
              <a:defRPr>
                <a:solidFill>
                  <a:schemeClr val="accent2"/>
                </a:solidFill>
                <a:effectLst>
                  <a:outerShdw blurRad="317500" algn="ctr" rotWithShape="0">
                    <a:prstClr val="black"/>
                  </a:outerShdw>
                </a:effectLst>
              </a:defRPr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1636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7E228BF-1CA5-4856-ADE1-3CF4E8475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6240" y="1314597"/>
            <a:ext cx="6268720" cy="182919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75560DB-B208-41C1-AC26-ACACF8AE7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36240" y="3282897"/>
            <a:ext cx="6268720" cy="113234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BE4794E-B8B9-45F1-346F-E7297097AA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6DD4566-751E-E458-97E3-FDF901394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5969B7F-7392-2D98-F2DD-7EC3980E8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8563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4985E82-8BBB-4140-ADE7-3211B76C0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833" y="1328058"/>
            <a:ext cx="6677297" cy="188568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E5281E8-502B-4754-B5F5-7C62E1101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01832" y="3370032"/>
            <a:ext cx="6677297" cy="81879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8A6F9C6-84D1-561D-B117-D97F3735A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92AC689-5953-34D0-2444-AC89D4AC5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20C0D48-72D0-9B1C-7F45-71EC7D8EA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005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907DC5D-4F3E-4A99-A621-6F93F322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402" y="815487"/>
            <a:ext cx="6000677" cy="186936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DA8F992-7750-4566-AB4F-B2E8F3794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21403" y="2793444"/>
            <a:ext cx="6016698" cy="166679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33CC49E4-6647-47F5-895A-9CFC416CE1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836150" y="540503"/>
            <a:ext cx="1333500" cy="1333500"/>
          </a:xfrm>
          <a:prstGeom prst="ellipse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hr-HR"/>
              <a:t>Kliknite ikonu da biste dodali  sliku</a:t>
            </a:r>
            <a:endParaRPr lang="en-US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A537F86F-E8D6-44FF-939F-7EB5A46935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52000" y="2101336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accent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7C97F11-0CC0-4E01-8422-6143830432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52000" y="2328669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accent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Mobile / email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22609FE-C556-4394-9CD9-CACD20BC72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652000" y="2556002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accent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CE4E427-9DC8-F2A9-D2F1-4487E164C9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C12BA2E-5B78-367E-BFBA-376FC426B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BE75FDB-C307-D84D-32D1-0AA4CAE9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4542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and Typography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D08B00A-9A13-4AB1-A72D-2F499BA2EB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BB3FC47E-3339-49A8-AEF2-ECC3BF1514FB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8199" y="3709150"/>
            <a:ext cx="10515600" cy="132588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4400" b="1" dirty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ct val="0"/>
              </a:spcBef>
            </a:pPr>
            <a:r>
              <a:rPr lang="hr-HR"/>
              <a:t>Uredite stilove teksta matrice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29D5438-3BC8-4817-9C86-A9AAA6047492}"/>
              </a:ext>
            </a:extLst>
          </p:cNvPr>
          <p:cNvSpPr txBox="1"/>
          <p:nvPr userDrawn="1"/>
        </p:nvSpPr>
        <p:spPr>
          <a:xfrm>
            <a:off x="4677206" y="4033186"/>
            <a:ext cx="243528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B698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</a:t>
            </a:r>
          </a:p>
        </p:txBody>
      </p:sp>
      <p:sp>
        <p:nvSpPr>
          <p:cNvPr id="90" name="Text Placeholder 7">
            <a:extLst>
              <a:ext uri="{FF2B5EF4-FFF2-40B4-BE49-F238E27FC236}">
                <a16:creationId xmlns:a16="http://schemas.microsoft.com/office/drawing/2014/main" id="{676EAA04-3941-4EEF-875A-DA2DBBB0CA8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97757" y="6124726"/>
            <a:ext cx="2394180" cy="56499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Font name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A57096C-1BD7-94E0-920C-D163F4AEE756}"/>
              </a:ext>
            </a:extLst>
          </p:cNvPr>
          <p:cNvGrpSpPr/>
          <p:nvPr userDrawn="1"/>
        </p:nvGrpSpPr>
        <p:grpSpPr>
          <a:xfrm>
            <a:off x="838199" y="1830763"/>
            <a:ext cx="10515601" cy="1741127"/>
            <a:chOff x="838199" y="1830763"/>
            <a:chExt cx="10515601" cy="174112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8195EFA-7710-91D4-0B1B-958FACEAC910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74112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B91A773-A05E-C277-08F1-D8AFC8A80A4B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55130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924AFF1-93DD-A204-F673-9C1CECF37CAA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3614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DDF1A09-BFB4-2364-4FB3-3348754ADB5D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171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4301D0D-A852-1AD7-6A31-6630E689C0EE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9818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4288819-CBC2-9C7D-B0F0-455227A00930}"/>
                </a:ext>
              </a:extLst>
            </p:cNvPr>
            <p:cNvSpPr/>
            <p:nvPr userDrawn="1"/>
          </p:nvSpPr>
          <p:spPr>
            <a:xfrm>
              <a:off x="838200" y="1830763"/>
              <a:ext cx="894312" cy="788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C7AE386-3AC5-FAC3-D7A2-F24A5CBB6B21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741127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CBC7B80-6E8F-BAEA-5966-490DBCDCF6AF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551307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C247088-B7D1-1AF3-2F24-1AB04F0D3325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36148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749CA4D-CD31-98F0-24E9-F906E398921D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1716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4B574E2-086B-C0A8-9C25-E7983933D923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98184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639E3B7-D622-BE02-EE18-6E5646E8CC9A}"/>
                </a:ext>
              </a:extLst>
            </p:cNvPr>
            <p:cNvSpPr/>
            <p:nvPr userDrawn="1"/>
          </p:nvSpPr>
          <p:spPr>
            <a:xfrm>
              <a:off x="1907232" y="1830763"/>
              <a:ext cx="894312" cy="78825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13F326A-D1F8-948F-E42D-DA60074FFDA2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741127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833493E-3FC4-A539-7AE1-00EE918ADAE7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551307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EA1908C-F60D-B26D-C6A7-071A2958D6E2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36148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701178D-3C0B-874B-FB43-6FF5E8A69D2E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1716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E3EF8B7-F51B-8024-689F-1AF14388414D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98184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BBCCDC2-9825-9E27-3C32-2D5E28FFD9DF}"/>
                </a:ext>
              </a:extLst>
            </p:cNvPr>
            <p:cNvSpPr/>
            <p:nvPr userDrawn="1"/>
          </p:nvSpPr>
          <p:spPr>
            <a:xfrm>
              <a:off x="2976264" y="1830763"/>
              <a:ext cx="894312" cy="7882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E995C0D-5D1F-62C5-DD85-4B9B359B140D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741127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EE10BAE-1FCE-0EB7-7151-D6483AB3893C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551307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40A264A-E41B-30FA-CEF1-F5B14AAFCE12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36148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0BAB8CC-2A82-C74C-DC45-A29BD32C21EA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17166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06B67E8-DA38-F6F3-EF17-A7E22112E67F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98184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5A0CC89-A63F-0834-E099-7A75E25F7C55}"/>
                </a:ext>
              </a:extLst>
            </p:cNvPr>
            <p:cNvSpPr/>
            <p:nvPr userDrawn="1"/>
          </p:nvSpPr>
          <p:spPr>
            <a:xfrm>
              <a:off x="4045296" y="1830763"/>
              <a:ext cx="894312" cy="78825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F00D339-194D-CA52-CF11-F97698528526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741127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0B70571-1997-548A-F75A-E8157DB972F9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55130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F3570FA-77CD-BDDB-17D0-970CF5253319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36148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EB63C98-EEA3-A399-679A-2D4934BCF6D0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17166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7A0A075-EE09-1666-F478-15482C59B473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98184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CD6AE66-D231-3CD3-1DB4-33A3ACCBCDA9}"/>
                </a:ext>
              </a:extLst>
            </p:cNvPr>
            <p:cNvSpPr/>
            <p:nvPr userDrawn="1"/>
          </p:nvSpPr>
          <p:spPr>
            <a:xfrm>
              <a:off x="5114328" y="1830763"/>
              <a:ext cx="894312" cy="78825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9D1250B-52D5-FF24-ADAA-5C8325819604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74112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6604C0B-4595-5794-CEE0-9C424A34FBD7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55130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38FD874-32FC-E573-6E12-70C1A69AFACB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36148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683A089-714E-A7A9-7D1E-D5187834C3CC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17166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575C8FD-9E5C-C6D6-7EB1-AEE653871B5F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98184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C5E1BA1-7C12-D1D9-E10B-91D350A727E4}"/>
                </a:ext>
              </a:extLst>
            </p:cNvPr>
            <p:cNvSpPr/>
            <p:nvPr userDrawn="1"/>
          </p:nvSpPr>
          <p:spPr>
            <a:xfrm>
              <a:off x="6183360" y="1830763"/>
              <a:ext cx="894312" cy="78825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7DF3117-61EB-4E4F-B5D4-C3E835A9659E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74112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1BC1382-153A-CFD5-985B-A42519C18DCB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55130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D11B679-D341-AD86-2141-4ECF9EFAFB4B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36148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0C5DE53-BA9E-4F67-5027-7B9F1750B710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17166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0A8E37D-441F-95A1-D10B-4516BF7309D8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98184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FA31C7E-9CB9-675A-B98E-48868A966228}"/>
                </a:ext>
              </a:extLst>
            </p:cNvPr>
            <p:cNvSpPr/>
            <p:nvPr userDrawn="1"/>
          </p:nvSpPr>
          <p:spPr>
            <a:xfrm>
              <a:off x="7252392" y="1830763"/>
              <a:ext cx="894312" cy="78825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055231D-CD79-0B65-26FA-7A09ECFE4DFC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741127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7E741D6-659E-00BD-B4F6-37CAB91B2C2A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55130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6B1FC79-F968-512E-6B93-ABB0FDF4C3B6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3614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BD0BD0B-C135-00CE-7CE3-E9515DEF5C8B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17166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F0DED8A-6448-D740-CF89-23DC67CCC7A1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9818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AF49EF8-99A9-8B68-BAAB-3A61BAF52CD5}"/>
                </a:ext>
              </a:extLst>
            </p:cNvPr>
            <p:cNvSpPr/>
            <p:nvPr userDrawn="1"/>
          </p:nvSpPr>
          <p:spPr>
            <a:xfrm>
              <a:off x="8321424" y="1830763"/>
              <a:ext cx="894312" cy="78825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F10F67E-EDC0-99CA-EA0F-3A0DA3AE570C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74112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306310F-8068-7EE1-6128-530895F8BD05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55130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83A6D4CB-3186-7D55-5AC8-40993D4FE088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36148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8899490-052C-1816-5D8F-0CD7C4816FF1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17166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728284B-296F-C8EC-6C3C-E4E7AA7C3829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98184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1A231512-CDE3-E739-9057-AE792EC259BF}"/>
                </a:ext>
              </a:extLst>
            </p:cNvPr>
            <p:cNvSpPr/>
            <p:nvPr userDrawn="1"/>
          </p:nvSpPr>
          <p:spPr>
            <a:xfrm>
              <a:off x="9390456" y="1830763"/>
              <a:ext cx="894312" cy="78825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16097BF-6E40-FF1A-4B72-5539AAFAEC4E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74112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A46B9CB-6A4E-A483-9E6E-C88019846EAC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55130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09137A1C-C096-A7D9-9F5E-F6A8DDAE48D7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36148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11ACD2B-0B3E-938F-60E0-0BC197A2CDC0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17166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2AE34BC-68DD-0EF6-15D7-BAA9B6B0E294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98184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AB398C5-0283-79B5-B085-66F3DAED60C2}"/>
                </a:ext>
              </a:extLst>
            </p:cNvPr>
            <p:cNvSpPr/>
            <p:nvPr userDrawn="1"/>
          </p:nvSpPr>
          <p:spPr>
            <a:xfrm>
              <a:off x="10459487" y="1830763"/>
              <a:ext cx="894312" cy="78825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41506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A2A6FDFB-46FD-4D32-A054-BC9C55F6A0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2317" y="2113565"/>
            <a:ext cx="9007366" cy="2387600"/>
          </a:xfrm>
        </p:spPr>
        <p:txBody>
          <a:bodyPr anchor="b"/>
          <a:lstStyle>
            <a:lvl1pPr algn="ctr">
              <a:defRPr sz="6000">
                <a:effectLst>
                  <a:outerShdw blurRad="381000" algn="ctr" rotWithShape="0">
                    <a:prstClr val="black"/>
                  </a:outerShdw>
                </a:effectLst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C1F0D0AA-12EA-49AC-BF55-4B2556467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2315" y="4593240"/>
            <a:ext cx="9007368" cy="759756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effectLst>
                  <a:outerShdw blurRad="381000" algn="ctr" rotWithShape="0">
                    <a:prstClr val="black"/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D611355A-2485-4AA5-91FA-EA5F3157B7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64A10338-DE30-4CA9-A21B-D50D6579B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49D5EB62-2B81-475B-92EC-DEB93DC3B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8853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D08B00A-9A13-4AB1-A72D-2F499BA2E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315200" cy="1325563"/>
          </a:xfrm>
        </p:spPr>
        <p:txBody>
          <a:bodyPr/>
          <a:lstStyle>
            <a:lvl1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89DC5E6-DDCD-4B67-B47F-0BD6C54B8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18738" cy="4351338"/>
          </a:xfrm>
        </p:spPr>
        <p:txBody>
          <a:bodyPr/>
          <a:lstStyle>
            <a:lvl1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1pPr>
            <a:lvl2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2pPr>
            <a:lvl3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3pPr>
            <a:lvl4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4pPr>
            <a:lvl5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768C53B7-7FCD-400A-9752-7BFFD8BB3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10C428BE-FED7-45A5-9425-7445C51F3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8FDE52B-46E4-490F-8D9A-1A96457A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6351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8888851-8419-4D40-B1E3-9D279F24C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7793" y="1626366"/>
            <a:ext cx="8516007" cy="1325563"/>
          </a:xfrm>
        </p:spPr>
        <p:txBody>
          <a:bodyPr/>
          <a:lstStyle>
            <a:lvl1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CCD0F33-6122-4DA2-AA9D-CA48CEFB9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7793" y="3086866"/>
            <a:ext cx="8516007" cy="3114237"/>
          </a:xfrm>
        </p:spPr>
        <p:txBody>
          <a:bodyPr/>
          <a:lstStyle>
            <a:lvl1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1pPr>
            <a:lvl2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2pPr>
            <a:lvl3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3pPr>
            <a:lvl4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4pPr>
            <a:lvl5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7A8A3FA1-377F-4383-B7E8-14D9409AF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566F5CF8-699B-4A09-9AD0-718B0175E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C55771C-35B2-4842-A572-EEE14A727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5598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7E228BF-1CA5-4856-ADE1-3CF4E8475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8511" y="2700788"/>
            <a:ext cx="7014978" cy="1901614"/>
          </a:xfrm>
        </p:spPr>
        <p:txBody>
          <a:bodyPr anchor="b"/>
          <a:lstStyle>
            <a:lvl1pPr algn="ctr">
              <a:defRPr sz="600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0" algn="ctr" rotWithShape="0">
                    <a:prstClr val="black"/>
                  </a:outerShdw>
                </a:effectLst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75560DB-B208-41C1-AC26-ACACF8AE7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8511" y="4629390"/>
            <a:ext cx="7014978" cy="63266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  <a:effectLst>
                  <a:outerShdw blurRad="381000" algn="ctr" rotWithShape="0">
                    <a:prstClr val="black"/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8CD13F7-FE5E-4564-955B-78635E1D6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FEC6B85-2D6C-4E54-AFB1-FC9C8C5B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0A08B1B-1C08-468B-84FB-AF1608C8E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7171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4985E82-8BBB-4140-ADE7-3211B76C0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95145"/>
            <a:ext cx="10509250" cy="1148973"/>
          </a:xfrm>
        </p:spPr>
        <p:txBody>
          <a:bodyPr anchor="b"/>
          <a:lstStyle>
            <a:lvl1pPr algn="ctr">
              <a:defRPr sz="6000">
                <a:effectLst>
                  <a:outerShdw blurRad="381000" algn="ctr" rotWithShape="0">
                    <a:prstClr val="black"/>
                  </a:outerShdw>
                </a:effectLst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E5281E8-502B-4754-B5F5-7C62E1101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505051"/>
            <a:ext cx="10509250" cy="73961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  <a:effectLst>
                  <a:outerShdw blurRad="381000" algn="ctr" rotWithShape="0">
                    <a:prstClr val="black"/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67E5779-2729-4DED-A8C2-41F4FEE47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BD21987-FA22-47F7-B702-8D9638C10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03F40A7-0F3F-41D6-9058-1BE8DB270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389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8A6F9C6-84D1-561D-B117-D97F3735A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92AC689-5953-34D0-2444-AC89D4AC5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20C0D48-72D0-9B1C-7F45-71EC7D8EA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2C795C7-AA77-98C9-C8AD-1664D381C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4676"/>
            <a:ext cx="8022771" cy="2368561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7EDE4BA-59FC-C803-C965-4306C641A6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489034"/>
            <a:ext cx="8022771" cy="13747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18230482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907DC5D-4F3E-4A99-A621-6F93F322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4972" y="2354317"/>
            <a:ext cx="5688725" cy="1985284"/>
          </a:xfrm>
        </p:spPr>
        <p:txBody>
          <a:bodyPr anchor="b"/>
          <a:lstStyle>
            <a:lvl1pPr>
              <a:defRPr sz="6000">
                <a:effectLst>
                  <a:outerShdw blurRad="381000" algn="ctr" rotWithShape="0">
                    <a:prstClr val="black"/>
                  </a:outerShdw>
                </a:effectLst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DA8F992-7750-4566-AB4F-B2E8F3794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4972" y="4707160"/>
            <a:ext cx="5688725" cy="760303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  <a:effectLst>
                  <a:outerShdw blurRad="381000" algn="ctr" rotWithShape="0">
                    <a:prstClr val="black"/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FEC4993-EF72-4ADC-8D11-1EB7C9409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145FAD1-5607-4570-9675-FE2648149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65FB8DD-A34F-4C06-9929-1E68FACD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33CC49E4-6647-47F5-895A-9CFC416CE1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11917" y="3118804"/>
            <a:ext cx="1333500" cy="1333500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hr-HR"/>
              <a:t>Kliknite ikonu da biste dodali  sliku</a:t>
            </a:r>
            <a:endParaRPr lang="en-US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A537F86F-E8D6-44FF-939F-7EB5A46935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27767" y="4679637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7C97F11-0CC0-4E01-8422-6143830432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27767" y="4906970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Mobile / email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22609FE-C556-4394-9CD9-CACD20BC72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27767" y="5134303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5771907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and Typ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ectangle 174">
            <a:extLst>
              <a:ext uri="{FF2B5EF4-FFF2-40B4-BE49-F238E27FC236}">
                <a16:creationId xmlns:a16="http://schemas.microsoft.com/office/drawing/2014/main" id="{4460574F-0FFA-4AF4-9268-D077C9C57D58}"/>
              </a:ext>
            </a:extLst>
          </p:cNvPr>
          <p:cNvSpPr/>
          <p:nvPr userDrawn="1"/>
        </p:nvSpPr>
        <p:spPr>
          <a:xfrm>
            <a:off x="838199" y="1830763"/>
            <a:ext cx="894312" cy="1741127"/>
          </a:xfrm>
          <a:prstGeom prst="rect">
            <a:avLst/>
          </a:prstGeom>
          <a:solidFill>
            <a:schemeClr val="bg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E9AEC03B-EFBC-451C-9889-555B420B787B}"/>
              </a:ext>
            </a:extLst>
          </p:cNvPr>
          <p:cNvSpPr/>
          <p:nvPr userDrawn="1"/>
        </p:nvSpPr>
        <p:spPr>
          <a:xfrm>
            <a:off x="838199" y="1830763"/>
            <a:ext cx="894312" cy="1551307"/>
          </a:xfrm>
          <a:prstGeom prst="rect">
            <a:avLst/>
          </a:prstGeom>
          <a:solidFill>
            <a:schemeClr val="bg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12504A8F-A26B-43AF-BF89-2621FF0CE3CD}"/>
              </a:ext>
            </a:extLst>
          </p:cNvPr>
          <p:cNvSpPr/>
          <p:nvPr userDrawn="1"/>
        </p:nvSpPr>
        <p:spPr>
          <a:xfrm>
            <a:off x="838199" y="1830763"/>
            <a:ext cx="894312" cy="13614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F7726C56-B942-4400-8CE0-069969802448}"/>
              </a:ext>
            </a:extLst>
          </p:cNvPr>
          <p:cNvSpPr/>
          <p:nvPr userDrawn="1"/>
        </p:nvSpPr>
        <p:spPr>
          <a:xfrm>
            <a:off x="838199" y="1830763"/>
            <a:ext cx="894312" cy="117166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DAE760DB-698E-4688-BBAF-49FD684C7AFD}"/>
              </a:ext>
            </a:extLst>
          </p:cNvPr>
          <p:cNvSpPr/>
          <p:nvPr userDrawn="1"/>
        </p:nvSpPr>
        <p:spPr>
          <a:xfrm>
            <a:off x="838199" y="1830763"/>
            <a:ext cx="894312" cy="981846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72A9A194-717A-430D-B418-44C0B8F1A4C3}"/>
              </a:ext>
            </a:extLst>
          </p:cNvPr>
          <p:cNvSpPr/>
          <p:nvPr userDrawn="1"/>
        </p:nvSpPr>
        <p:spPr>
          <a:xfrm>
            <a:off x="838200" y="1830763"/>
            <a:ext cx="894312" cy="788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E915F52A-A44F-4FB1-A1A1-1A513475EFE8}"/>
              </a:ext>
            </a:extLst>
          </p:cNvPr>
          <p:cNvSpPr/>
          <p:nvPr userDrawn="1"/>
        </p:nvSpPr>
        <p:spPr>
          <a:xfrm>
            <a:off x="1907231" y="1830763"/>
            <a:ext cx="894312" cy="1741127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6034C492-58E9-4550-B83D-E33D2B2217E6}"/>
              </a:ext>
            </a:extLst>
          </p:cNvPr>
          <p:cNvSpPr/>
          <p:nvPr userDrawn="1"/>
        </p:nvSpPr>
        <p:spPr>
          <a:xfrm>
            <a:off x="1907231" y="1830763"/>
            <a:ext cx="894312" cy="1551307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F92FB454-2844-432A-897E-609CA7D5AB13}"/>
              </a:ext>
            </a:extLst>
          </p:cNvPr>
          <p:cNvSpPr/>
          <p:nvPr userDrawn="1"/>
        </p:nvSpPr>
        <p:spPr>
          <a:xfrm>
            <a:off x="1907231" y="1830763"/>
            <a:ext cx="894312" cy="13614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DFE585D9-1B79-4D2C-BE24-8DD53BF2D43D}"/>
              </a:ext>
            </a:extLst>
          </p:cNvPr>
          <p:cNvSpPr/>
          <p:nvPr userDrawn="1"/>
        </p:nvSpPr>
        <p:spPr>
          <a:xfrm>
            <a:off x="1907231" y="1830763"/>
            <a:ext cx="894312" cy="117166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7CA650B9-D80A-4F55-849B-9B9229BAB7AB}"/>
              </a:ext>
            </a:extLst>
          </p:cNvPr>
          <p:cNvSpPr/>
          <p:nvPr userDrawn="1"/>
        </p:nvSpPr>
        <p:spPr>
          <a:xfrm>
            <a:off x="1907231" y="1830763"/>
            <a:ext cx="894312" cy="98184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212A3E8F-2036-4425-950A-9DDCE99E48E2}"/>
              </a:ext>
            </a:extLst>
          </p:cNvPr>
          <p:cNvSpPr/>
          <p:nvPr userDrawn="1"/>
        </p:nvSpPr>
        <p:spPr>
          <a:xfrm>
            <a:off x="1907232" y="1830763"/>
            <a:ext cx="894312" cy="7882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F8D77422-E1EF-442A-B883-288DFB42AC7A}"/>
              </a:ext>
            </a:extLst>
          </p:cNvPr>
          <p:cNvSpPr/>
          <p:nvPr userDrawn="1"/>
        </p:nvSpPr>
        <p:spPr>
          <a:xfrm>
            <a:off x="2976263" y="1830763"/>
            <a:ext cx="894312" cy="1741127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F5A5458A-8CAB-46ED-A597-7A9BC874E064}"/>
              </a:ext>
            </a:extLst>
          </p:cNvPr>
          <p:cNvSpPr/>
          <p:nvPr userDrawn="1"/>
        </p:nvSpPr>
        <p:spPr>
          <a:xfrm>
            <a:off x="2976263" y="1830763"/>
            <a:ext cx="894312" cy="1551307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129FB0AE-0FE9-4E47-89E1-28A56DFEFD44}"/>
              </a:ext>
            </a:extLst>
          </p:cNvPr>
          <p:cNvSpPr/>
          <p:nvPr userDrawn="1"/>
        </p:nvSpPr>
        <p:spPr>
          <a:xfrm>
            <a:off x="2976263" y="1830763"/>
            <a:ext cx="894312" cy="136148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8DCBA888-FF6F-4E0D-AD60-DA0D78CD05D1}"/>
              </a:ext>
            </a:extLst>
          </p:cNvPr>
          <p:cNvSpPr/>
          <p:nvPr userDrawn="1"/>
        </p:nvSpPr>
        <p:spPr>
          <a:xfrm>
            <a:off x="2976263" y="1830763"/>
            <a:ext cx="894312" cy="11716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F9271256-F951-4086-8A3B-C91C2291A176}"/>
              </a:ext>
            </a:extLst>
          </p:cNvPr>
          <p:cNvSpPr/>
          <p:nvPr userDrawn="1"/>
        </p:nvSpPr>
        <p:spPr>
          <a:xfrm>
            <a:off x="2976263" y="1830763"/>
            <a:ext cx="894312" cy="98184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27D18AA1-C449-4778-A01C-5FEFF6D4B6F0}"/>
              </a:ext>
            </a:extLst>
          </p:cNvPr>
          <p:cNvSpPr/>
          <p:nvPr userDrawn="1"/>
        </p:nvSpPr>
        <p:spPr>
          <a:xfrm>
            <a:off x="2976264" y="1830763"/>
            <a:ext cx="894312" cy="7882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507DEC82-2EA5-41B4-BBE2-03D513A6990F}"/>
              </a:ext>
            </a:extLst>
          </p:cNvPr>
          <p:cNvSpPr/>
          <p:nvPr userDrawn="1"/>
        </p:nvSpPr>
        <p:spPr>
          <a:xfrm>
            <a:off x="4045295" y="1830763"/>
            <a:ext cx="894312" cy="174112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CC3C8386-1A37-4F90-9D5F-F552F6BD3D6B}"/>
              </a:ext>
            </a:extLst>
          </p:cNvPr>
          <p:cNvSpPr/>
          <p:nvPr userDrawn="1"/>
        </p:nvSpPr>
        <p:spPr>
          <a:xfrm>
            <a:off x="4045295" y="1830763"/>
            <a:ext cx="894312" cy="155130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20C96B97-602D-4FB6-83FA-5F537C10D957}"/>
              </a:ext>
            </a:extLst>
          </p:cNvPr>
          <p:cNvSpPr/>
          <p:nvPr userDrawn="1"/>
        </p:nvSpPr>
        <p:spPr>
          <a:xfrm>
            <a:off x="4045295" y="1830763"/>
            <a:ext cx="894312" cy="136148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C78EB1C9-B967-4BCF-BA1F-F62AD5830A83}"/>
              </a:ext>
            </a:extLst>
          </p:cNvPr>
          <p:cNvSpPr/>
          <p:nvPr userDrawn="1"/>
        </p:nvSpPr>
        <p:spPr>
          <a:xfrm>
            <a:off x="4045295" y="1830763"/>
            <a:ext cx="894312" cy="117166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530AF99D-4A64-462C-8DC1-2AFD50700E78}"/>
              </a:ext>
            </a:extLst>
          </p:cNvPr>
          <p:cNvSpPr/>
          <p:nvPr userDrawn="1"/>
        </p:nvSpPr>
        <p:spPr>
          <a:xfrm>
            <a:off x="4045295" y="1830763"/>
            <a:ext cx="894312" cy="98184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251EE8AC-B14F-4016-B318-3215BFA74576}"/>
              </a:ext>
            </a:extLst>
          </p:cNvPr>
          <p:cNvSpPr/>
          <p:nvPr userDrawn="1"/>
        </p:nvSpPr>
        <p:spPr>
          <a:xfrm>
            <a:off x="4045296" y="1830763"/>
            <a:ext cx="894312" cy="7882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DB3EFE93-C789-4C06-AE63-48F21F3F0562}"/>
              </a:ext>
            </a:extLst>
          </p:cNvPr>
          <p:cNvSpPr/>
          <p:nvPr userDrawn="1"/>
        </p:nvSpPr>
        <p:spPr>
          <a:xfrm>
            <a:off x="5114327" y="1830763"/>
            <a:ext cx="894312" cy="1741127"/>
          </a:xfrm>
          <a:prstGeom prst="rect">
            <a:avLst/>
          </a:prstGeom>
          <a:solidFill>
            <a:schemeClr val="accent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C159A26F-3E35-43ED-9527-94575D015CF9}"/>
              </a:ext>
            </a:extLst>
          </p:cNvPr>
          <p:cNvSpPr/>
          <p:nvPr userDrawn="1"/>
        </p:nvSpPr>
        <p:spPr>
          <a:xfrm>
            <a:off x="5114327" y="1830763"/>
            <a:ext cx="894312" cy="1551307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197FEBE6-4234-4233-9AAC-C966B38A457C}"/>
              </a:ext>
            </a:extLst>
          </p:cNvPr>
          <p:cNvSpPr/>
          <p:nvPr userDrawn="1"/>
        </p:nvSpPr>
        <p:spPr>
          <a:xfrm>
            <a:off x="5114327" y="1830763"/>
            <a:ext cx="894312" cy="136148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4A6CCAEB-B0B2-4918-BF93-14B428F71030}"/>
              </a:ext>
            </a:extLst>
          </p:cNvPr>
          <p:cNvSpPr/>
          <p:nvPr userDrawn="1"/>
        </p:nvSpPr>
        <p:spPr>
          <a:xfrm>
            <a:off x="5114327" y="1830763"/>
            <a:ext cx="894312" cy="117166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26BAB2D9-48E2-4FD7-8266-8DA7249A311F}"/>
              </a:ext>
            </a:extLst>
          </p:cNvPr>
          <p:cNvSpPr/>
          <p:nvPr userDrawn="1"/>
        </p:nvSpPr>
        <p:spPr>
          <a:xfrm>
            <a:off x="5114327" y="1830763"/>
            <a:ext cx="894312" cy="981846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E373E1AE-97F0-411F-ADE1-F7FA57FDB549}"/>
              </a:ext>
            </a:extLst>
          </p:cNvPr>
          <p:cNvSpPr/>
          <p:nvPr userDrawn="1"/>
        </p:nvSpPr>
        <p:spPr>
          <a:xfrm>
            <a:off x="5114328" y="1830763"/>
            <a:ext cx="894312" cy="7882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7980EC62-1AA7-49B9-A98C-B1AE41A8BAF7}"/>
              </a:ext>
            </a:extLst>
          </p:cNvPr>
          <p:cNvSpPr/>
          <p:nvPr userDrawn="1"/>
        </p:nvSpPr>
        <p:spPr>
          <a:xfrm>
            <a:off x="6183359" y="1830763"/>
            <a:ext cx="894312" cy="174112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1B940435-8801-4AE0-AF82-51785C14109F}"/>
              </a:ext>
            </a:extLst>
          </p:cNvPr>
          <p:cNvSpPr/>
          <p:nvPr userDrawn="1"/>
        </p:nvSpPr>
        <p:spPr>
          <a:xfrm>
            <a:off x="6183359" y="1830763"/>
            <a:ext cx="894312" cy="155130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709FEA5B-55A5-4A85-90AE-A3E8181AD6B1}"/>
              </a:ext>
            </a:extLst>
          </p:cNvPr>
          <p:cNvSpPr/>
          <p:nvPr userDrawn="1"/>
        </p:nvSpPr>
        <p:spPr>
          <a:xfrm>
            <a:off x="6183359" y="1830763"/>
            <a:ext cx="894312" cy="13614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AC24C165-A09C-48A0-8D30-43D9272501D0}"/>
              </a:ext>
            </a:extLst>
          </p:cNvPr>
          <p:cNvSpPr/>
          <p:nvPr userDrawn="1"/>
        </p:nvSpPr>
        <p:spPr>
          <a:xfrm>
            <a:off x="6183359" y="1830763"/>
            <a:ext cx="894312" cy="11716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AF779B59-BF2E-434C-A692-81F3395A2DDC}"/>
              </a:ext>
            </a:extLst>
          </p:cNvPr>
          <p:cNvSpPr/>
          <p:nvPr userDrawn="1"/>
        </p:nvSpPr>
        <p:spPr>
          <a:xfrm>
            <a:off x="6183359" y="1830763"/>
            <a:ext cx="894312" cy="9818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72D25286-DFE7-4DB6-BC2A-849B72A1D58F}"/>
              </a:ext>
            </a:extLst>
          </p:cNvPr>
          <p:cNvSpPr/>
          <p:nvPr userDrawn="1"/>
        </p:nvSpPr>
        <p:spPr>
          <a:xfrm>
            <a:off x="6183360" y="1830763"/>
            <a:ext cx="894312" cy="7882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EFFFC619-3DCF-484B-936D-D1C6706967D7}"/>
              </a:ext>
            </a:extLst>
          </p:cNvPr>
          <p:cNvSpPr/>
          <p:nvPr userDrawn="1"/>
        </p:nvSpPr>
        <p:spPr>
          <a:xfrm>
            <a:off x="7252391" y="1830763"/>
            <a:ext cx="894312" cy="1741127"/>
          </a:xfrm>
          <a:prstGeom prst="rect">
            <a:avLst/>
          </a:prstGeom>
          <a:solidFill>
            <a:schemeClr val="accent3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C36F1647-E3A7-42C7-94DB-E22470CD7962}"/>
              </a:ext>
            </a:extLst>
          </p:cNvPr>
          <p:cNvSpPr/>
          <p:nvPr userDrawn="1"/>
        </p:nvSpPr>
        <p:spPr>
          <a:xfrm>
            <a:off x="7252391" y="1830763"/>
            <a:ext cx="894312" cy="1551307"/>
          </a:xfrm>
          <a:prstGeom prst="rect">
            <a:avLst/>
          </a:prstGeom>
          <a:solidFill>
            <a:schemeClr val="accent3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0812BACF-D77F-4A42-A212-538847FF9776}"/>
              </a:ext>
            </a:extLst>
          </p:cNvPr>
          <p:cNvSpPr/>
          <p:nvPr userDrawn="1"/>
        </p:nvSpPr>
        <p:spPr>
          <a:xfrm>
            <a:off x="7252391" y="1830763"/>
            <a:ext cx="894312" cy="136148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63855A19-9DBA-4293-A411-6842A7DAA995}"/>
              </a:ext>
            </a:extLst>
          </p:cNvPr>
          <p:cNvSpPr/>
          <p:nvPr userDrawn="1"/>
        </p:nvSpPr>
        <p:spPr>
          <a:xfrm>
            <a:off x="7252391" y="1830763"/>
            <a:ext cx="894312" cy="117166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E705E91E-E65F-4094-8904-D56C56FC5F44}"/>
              </a:ext>
            </a:extLst>
          </p:cNvPr>
          <p:cNvSpPr/>
          <p:nvPr userDrawn="1"/>
        </p:nvSpPr>
        <p:spPr>
          <a:xfrm>
            <a:off x="7252391" y="1830763"/>
            <a:ext cx="894312" cy="981846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B6DEB2ED-B6FD-4B88-90DA-9530DA2E64C9}"/>
              </a:ext>
            </a:extLst>
          </p:cNvPr>
          <p:cNvSpPr/>
          <p:nvPr userDrawn="1"/>
        </p:nvSpPr>
        <p:spPr>
          <a:xfrm>
            <a:off x="7252392" y="1830763"/>
            <a:ext cx="894312" cy="78825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62E667E1-7F5F-4E4F-AF63-4AB31D847AE0}"/>
              </a:ext>
            </a:extLst>
          </p:cNvPr>
          <p:cNvSpPr/>
          <p:nvPr userDrawn="1"/>
        </p:nvSpPr>
        <p:spPr>
          <a:xfrm>
            <a:off x="8321423" y="1830763"/>
            <a:ext cx="894312" cy="1741127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A9D94CA5-400D-47AE-9512-4557FBE20192}"/>
              </a:ext>
            </a:extLst>
          </p:cNvPr>
          <p:cNvSpPr/>
          <p:nvPr userDrawn="1"/>
        </p:nvSpPr>
        <p:spPr>
          <a:xfrm>
            <a:off x="8321423" y="1830763"/>
            <a:ext cx="894312" cy="155130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1E60784B-8569-41D5-BB14-8F5DAFDCE67A}"/>
              </a:ext>
            </a:extLst>
          </p:cNvPr>
          <p:cNvSpPr/>
          <p:nvPr userDrawn="1"/>
        </p:nvSpPr>
        <p:spPr>
          <a:xfrm>
            <a:off x="8321423" y="1830763"/>
            <a:ext cx="894312" cy="13614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FE043B0E-D351-4B21-BB22-FF8713E0E199}"/>
              </a:ext>
            </a:extLst>
          </p:cNvPr>
          <p:cNvSpPr/>
          <p:nvPr userDrawn="1"/>
        </p:nvSpPr>
        <p:spPr>
          <a:xfrm>
            <a:off x="8321423" y="1830763"/>
            <a:ext cx="894312" cy="11716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D57AC92D-3891-4CC7-9301-A742653C394B}"/>
              </a:ext>
            </a:extLst>
          </p:cNvPr>
          <p:cNvSpPr/>
          <p:nvPr userDrawn="1"/>
        </p:nvSpPr>
        <p:spPr>
          <a:xfrm>
            <a:off x="8321423" y="1830763"/>
            <a:ext cx="894312" cy="9818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870D976A-0EA2-4422-A1FB-EE1A159B65DC}"/>
              </a:ext>
            </a:extLst>
          </p:cNvPr>
          <p:cNvSpPr/>
          <p:nvPr userDrawn="1"/>
        </p:nvSpPr>
        <p:spPr>
          <a:xfrm>
            <a:off x="8321424" y="1830763"/>
            <a:ext cx="894312" cy="7882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074CEC48-74FA-45A9-9E16-525EB9E974F9}"/>
              </a:ext>
            </a:extLst>
          </p:cNvPr>
          <p:cNvSpPr/>
          <p:nvPr userDrawn="1"/>
        </p:nvSpPr>
        <p:spPr>
          <a:xfrm>
            <a:off x="9390455" y="1830763"/>
            <a:ext cx="894312" cy="174112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8CA8D9C7-FFCE-4895-B720-C9F65C686B93}"/>
              </a:ext>
            </a:extLst>
          </p:cNvPr>
          <p:cNvSpPr/>
          <p:nvPr userDrawn="1"/>
        </p:nvSpPr>
        <p:spPr>
          <a:xfrm>
            <a:off x="9390455" y="1830763"/>
            <a:ext cx="894312" cy="155130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DF8FDE11-2636-4F16-BC4C-C0DBD965F47E}"/>
              </a:ext>
            </a:extLst>
          </p:cNvPr>
          <p:cNvSpPr/>
          <p:nvPr userDrawn="1"/>
        </p:nvSpPr>
        <p:spPr>
          <a:xfrm>
            <a:off x="9390455" y="1830763"/>
            <a:ext cx="894312" cy="13614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EAE2FCEB-5A44-4458-99EB-B2522F731513}"/>
              </a:ext>
            </a:extLst>
          </p:cNvPr>
          <p:cNvSpPr/>
          <p:nvPr userDrawn="1"/>
        </p:nvSpPr>
        <p:spPr>
          <a:xfrm>
            <a:off x="9390455" y="1830763"/>
            <a:ext cx="894312" cy="117166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FA982CEB-3569-4AB2-A279-56909D8DBA2B}"/>
              </a:ext>
            </a:extLst>
          </p:cNvPr>
          <p:cNvSpPr/>
          <p:nvPr userDrawn="1"/>
        </p:nvSpPr>
        <p:spPr>
          <a:xfrm>
            <a:off x="9390455" y="1830763"/>
            <a:ext cx="894312" cy="9818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B85FDECF-7983-4160-8B97-DA92A01F2A38}"/>
              </a:ext>
            </a:extLst>
          </p:cNvPr>
          <p:cNvSpPr/>
          <p:nvPr userDrawn="1"/>
        </p:nvSpPr>
        <p:spPr>
          <a:xfrm>
            <a:off x="9390456" y="1830763"/>
            <a:ext cx="894312" cy="78825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80F0CF47-25FB-4AB4-837F-33B5D368A8C0}"/>
              </a:ext>
            </a:extLst>
          </p:cNvPr>
          <p:cNvSpPr/>
          <p:nvPr userDrawn="1"/>
        </p:nvSpPr>
        <p:spPr>
          <a:xfrm>
            <a:off x="10459488" y="1830763"/>
            <a:ext cx="894312" cy="174112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12C0DD63-4FB0-4217-BC06-7CEB655B79B6}"/>
              </a:ext>
            </a:extLst>
          </p:cNvPr>
          <p:cNvSpPr/>
          <p:nvPr userDrawn="1"/>
        </p:nvSpPr>
        <p:spPr>
          <a:xfrm>
            <a:off x="10459488" y="1830763"/>
            <a:ext cx="894312" cy="155130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5841390F-E0B0-48E2-8756-2C0A532BC037}"/>
              </a:ext>
            </a:extLst>
          </p:cNvPr>
          <p:cNvSpPr/>
          <p:nvPr userDrawn="1"/>
        </p:nvSpPr>
        <p:spPr>
          <a:xfrm>
            <a:off x="10459488" y="1830763"/>
            <a:ext cx="894312" cy="13614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E49982BC-FA05-4F1B-A8BD-AE3793F3BD02}"/>
              </a:ext>
            </a:extLst>
          </p:cNvPr>
          <p:cNvSpPr/>
          <p:nvPr userDrawn="1"/>
        </p:nvSpPr>
        <p:spPr>
          <a:xfrm>
            <a:off x="10459488" y="1830763"/>
            <a:ext cx="894312" cy="11716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84445015-4210-46FE-958B-F3271E10284B}"/>
              </a:ext>
            </a:extLst>
          </p:cNvPr>
          <p:cNvSpPr/>
          <p:nvPr userDrawn="1"/>
        </p:nvSpPr>
        <p:spPr>
          <a:xfrm>
            <a:off x="10459488" y="1830763"/>
            <a:ext cx="894312" cy="9818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06FD93CB-F173-4C32-9E54-DE5EDB0F83D8}"/>
              </a:ext>
            </a:extLst>
          </p:cNvPr>
          <p:cNvSpPr/>
          <p:nvPr userDrawn="1"/>
        </p:nvSpPr>
        <p:spPr>
          <a:xfrm>
            <a:off x="10459489" y="1830763"/>
            <a:ext cx="894312" cy="78825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D08B00A-9A13-4AB1-A72D-2F499BA2EB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BB3FC47E-3339-49A8-AEF2-ECC3BF1514FB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8199" y="3709150"/>
            <a:ext cx="10515600" cy="132588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ct val="0"/>
              </a:spcBef>
            </a:pPr>
            <a:r>
              <a:rPr lang="hr-HR"/>
              <a:t>Uredite stilove teksta matrice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29D5438-3BC8-4817-9C86-A9AAA6047492}"/>
              </a:ext>
            </a:extLst>
          </p:cNvPr>
          <p:cNvSpPr txBox="1"/>
          <p:nvPr userDrawn="1"/>
        </p:nvSpPr>
        <p:spPr>
          <a:xfrm>
            <a:off x="4677206" y="4033186"/>
            <a:ext cx="243528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DFDC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</a:t>
            </a:r>
          </a:p>
        </p:txBody>
      </p:sp>
      <p:sp>
        <p:nvSpPr>
          <p:cNvPr id="90" name="Text Placeholder 7">
            <a:extLst>
              <a:ext uri="{FF2B5EF4-FFF2-40B4-BE49-F238E27FC236}">
                <a16:creationId xmlns:a16="http://schemas.microsoft.com/office/drawing/2014/main" id="{676EAA04-3941-4EEF-875A-DA2DBBB0CA8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97757" y="6124726"/>
            <a:ext cx="2394180" cy="56499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Font name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9DB07F4-2F4D-4904-9DDA-6D453F791811}"/>
              </a:ext>
            </a:extLst>
          </p:cNvPr>
          <p:cNvSpPr txBox="1"/>
          <p:nvPr userDrawn="1"/>
        </p:nvSpPr>
        <p:spPr>
          <a:xfrm>
            <a:off x="7664716" y="4033186"/>
            <a:ext cx="243528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DFDCD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Aa</a:t>
            </a:r>
          </a:p>
        </p:txBody>
      </p:sp>
      <p:sp>
        <p:nvSpPr>
          <p:cNvPr id="92" name="Text Placeholder 7">
            <a:extLst>
              <a:ext uri="{FF2B5EF4-FFF2-40B4-BE49-F238E27FC236}">
                <a16:creationId xmlns:a16="http://schemas.microsoft.com/office/drawing/2014/main" id="{72303254-B5A5-44B0-8D71-FB4149C10B7E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685267" y="6124726"/>
            <a:ext cx="2394180" cy="564999"/>
          </a:xfrm>
        </p:spPr>
        <p:txBody>
          <a:bodyPr anchor="ctr"/>
          <a:lstStyle>
            <a:lvl1pPr marL="0" indent="0" algn="ctr">
              <a:buNone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Font name</a:t>
            </a:r>
          </a:p>
        </p:txBody>
      </p:sp>
    </p:spTree>
    <p:extLst>
      <p:ext uri="{BB962C8B-B14F-4D97-AF65-F5344CB8AC3E}">
        <p14:creationId xmlns:p14="http://schemas.microsoft.com/office/powerpoint/2010/main" val="4712669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15989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A2A6FDFB-46FD-4D32-A054-BC9C55F6A0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2317" y="2113565"/>
            <a:ext cx="9007366" cy="2387600"/>
          </a:xfrm>
        </p:spPr>
        <p:txBody>
          <a:bodyPr anchor="b"/>
          <a:lstStyle>
            <a:lvl1pPr algn="ctr">
              <a:defRPr sz="6000">
                <a:effectLst>
                  <a:outerShdw blurRad="381000" algn="ctr" rotWithShape="0">
                    <a:prstClr val="black"/>
                  </a:outerShdw>
                </a:effectLst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C1F0D0AA-12EA-49AC-BF55-4B2556467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2315" y="4593240"/>
            <a:ext cx="9007368" cy="759756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effectLst>
                  <a:outerShdw blurRad="381000" algn="ctr" rotWithShape="0">
                    <a:prstClr val="black"/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D611355A-2485-4AA5-91FA-EA5F3157B7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64A10338-DE30-4CA9-A21B-D50D6579B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49D5EB62-2B81-475B-92EC-DEB93DC3B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050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D08B00A-9A13-4AB1-A72D-2F499BA2E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315200" cy="1325563"/>
          </a:xfrm>
        </p:spPr>
        <p:txBody>
          <a:bodyPr/>
          <a:lstStyle>
            <a:lvl1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489DC5E6-DDCD-4B67-B47F-0BD6C54B8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718738" cy="4351338"/>
          </a:xfrm>
        </p:spPr>
        <p:txBody>
          <a:bodyPr/>
          <a:lstStyle>
            <a:lvl1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1pPr>
            <a:lvl2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2pPr>
            <a:lvl3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3pPr>
            <a:lvl4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4pPr>
            <a:lvl5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768C53B7-7FCD-400A-9752-7BFFD8BB3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10C428BE-FED7-45A5-9425-7445C51F3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18FDE52B-46E4-490F-8D9A-1A96457A3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097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8888851-8419-4D40-B1E3-9D279F24C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7793" y="1626366"/>
            <a:ext cx="8516007" cy="1325563"/>
          </a:xfrm>
        </p:spPr>
        <p:txBody>
          <a:bodyPr/>
          <a:lstStyle>
            <a:lvl1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CCD0F33-6122-4DA2-AA9D-CA48CEFB9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7793" y="3086866"/>
            <a:ext cx="8516007" cy="3114237"/>
          </a:xfrm>
        </p:spPr>
        <p:txBody>
          <a:bodyPr/>
          <a:lstStyle>
            <a:lvl1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1pPr>
            <a:lvl2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2pPr>
            <a:lvl3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3pPr>
            <a:lvl4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4pPr>
            <a:lvl5pPr>
              <a:defRPr>
                <a:effectLst>
                  <a:outerShdw blurRad="381000" algn="ctr" rotWithShape="0">
                    <a:prstClr val="black"/>
                  </a:outerShdw>
                </a:effectLst>
              </a:defRPr>
            </a:lvl5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7A8A3FA1-377F-4383-B7E8-14D9409AF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566F5CF8-699B-4A09-9AD0-718B0175E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7C55771C-35B2-4842-A572-EEE14A727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8477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7E228BF-1CA5-4856-ADE1-3CF4E8475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8511" y="2700788"/>
            <a:ext cx="7014978" cy="1901614"/>
          </a:xfrm>
        </p:spPr>
        <p:txBody>
          <a:bodyPr anchor="b"/>
          <a:lstStyle>
            <a:lvl1pPr algn="ctr">
              <a:defRPr sz="600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0" algn="ctr" rotWithShape="0">
                    <a:prstClr val="black"/>
                  </a:outerShdw>
                </a:effectLst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75560DB-B208-41C1-AC26-ACACF8AE7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88511" y="4629390"/>
            <a:ext cx="7014978" cy="63266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  <a:effectLst>
                  <a:outerShdw blurRad="381000" algn="ctr" rotWithShape="0">
                    <a:prstClr val="black"/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8CD13F7-FE5E-4564-955B-78635E1D6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FEC6B85-2D6C-4E54-AFB1-FC9C8C5B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0A08B1B-1C08-468B-84FB-AF1608C8E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4624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4985E82-8BBB-4140-ADE7-3211B76C0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95145"/>
            <a:ext cx="10509250" cy="1148973"/>
          </a:xfrm>
        </p:spPr>
        <p:txBody>
          <a:bodyPr anchor="b"/>
          <a:lstStyle>
            <a:lvl1pPr algn="ctr">
              <a:defRPr sz="6000">
                <a:effectLst>
                  <a:outerShdw blurRad="381000" algn="ctr" rotWithShape="0">
                    <a:prstClr val="black"/>
                  </a:outerShdw>
                </a:effectLst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E5281E8-502B-4754-B5F5-7C62E1101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505051"/>
            <a:ext cx="10509250" cy="73961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  <a:effectLst>
                  <a:outerShdw blurRad="381000" algn="ctr" rotWithShape="0">
                    <a:prstClr val="black"/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67E5779-2729-4DED-A8C2-41F4FEE47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BD21987-FA22-47F7-B702-8D9638C10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03F40A7-0F3F-41D6-9058-1BE8DB270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4425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907DC5D-4F3E-4A99-A621-6F93F322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4972" y="2354317"/>
            <a:ext cx="5688725" cy="1985284"/>
          </a:xfrm>
        </p:spPr>
        <p:txBody>
          <a:bodyPr anchor="b"/>
          <a:lstStyle>
            <a:lvl1pPr>
              <a:defRPr sz="6000">
                <a:effectLst>
                  <a:outerShdw blurRad="381000" algn="ctr" rotWithShape="0">
                    <a:prstClr val="black"/>
                  </a:outerShdw>
                </a:effectLst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DA8F992-7750-4566-AB4F-B2E8F3794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4972" y="4707160"/>
            <a:ext cx="5688725" cy="760303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  <a:effectLst>
                  <a:outerShdw blurRad="381000" algn="ctr" rotWithShape="0">
                    <a:prstClr val="black"/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FEC4993-EF72-4ADC-8D11-1EB7C9409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145FAD1-5607-4570-9675-FE2648149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65FB8DD-A34F-4C06-9929-1E68FACD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33CC49E4-6647-47F5-895A-9CFC416CE1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11917" y="3118804"/>
            <a:ext cx="1333500" cy="1333500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hr-HR"/>
              <a:t>Kliknite ikonu da biste dodali  sliku</a:t>
            </a:r>
            <a:endParaRPr lang="en-US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A537F86F-E8D6-44FF-939F-7EB5A46935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27767" y="4679637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7C97F11-0CC0-4E01-8422-6143830432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27767" y="4906970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Mobile / email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22609FE-C556-4394-9CD9-CACD20BC72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27767" y="5134303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Company</a:t>
            </a:r>
          </a:p>
        </p:txBody>
      </p:sp>
    </p:spTree>
    <p:extLst>
      <p:ext uri="{BB962C8B-B14F-4D97-AF65-F5344CB8AC3E}">
        <p14:creationId xmlns:p14="http://schemas.microsoft.com/office/powerpoint/2010/main" val="468592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and Typ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ectangle 174">
            <a:extLst>
              <a:ext uri="{FF2B5EF4-FFF2-40B4-BE49-F238E27FC236}">
                <a16:creationId xmlns:a16="http://schemas.microsoft.com/office/drawing/2014/main" id="{4460574F-0FFA-4AF4-9268-D077C9C57D58}"/>
              </a:ext>
            </a:extLst>
          </p:cNvPr>
          <p:cNvSpPr/>
          <p:nvPr userDrawn="1"/>
        </p:nvSpPr>
        <p:spPr>
          <a:xfrm>
            <a:off x="838199" y="1830763"/>
            <a:ext cx="894312" cy="1741127"/>
          </a:xfrm>
          <a:prstGeom prst="rect">
            <a:avLst/>
          </a:prstGeom>
          <a:solidFill>
            <a:schemeClr val="bg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E9AEC03B-EFBC-451C-9889-555B420B787B}"/>
              </a:ext>
            </a:extLst>
          </p:cNvPr>
          <p:cNvSpPr/>
          <p:nvPr userDrawn="1"/>
        </p:nvSpPr>
        <p:spPr>
          <a:xfrm>
            <a:off x="838199" y="1830763"/>
            <a:ext cx="894312" cy="1551307"/>
          </a:xfrm>
          <a:prstGeom prst="rect">
            <a:avLst/>
          </a:prstGeom>
          <a:solidFill>
            <a:schemeClr val="bg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12504A8F-A26B-43AF-BF89-2621FF0CE3CD}"/>
              </a:ext>
            </a:extLst>
          </p:cNvPr>
          <p:cNvSpPr/>
          <p:nvPr userDrawn="1"/>
        </p:nvSpPr>
        <p:spPr>
          <a:xfrm>
            <a:off x="838199" y="1830763"/>
            <a:ext cx="894312" cy="13614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F7726C56-B942-4400-8CE0-069969802448}"/>
              </a:ext>
            </a:extLst>
          </p:cNvPr>
          <p:cNvSpPr/>
          <p:nvPr userDrawn="1"/>
        </p:nvSpPr>
        <p:spPr>
          <a:xfrm>
            <a:off x="838199" y="1830763"/>
            <a:ext cx="894312" cy="117166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DAE760DB-698E-4688-BBAF-49FD684C7AFD}"/>
              </a:ext>
            </a:extLst>
          </p:cNvPr>
          <p:cNvSpPr/>
          <p:nvPr userDrawn="1"/>
        </p:nvSpPr>
        <p:spPr>
          <a:xfrm>
            <a:off x="838199" y="1830763"/>
            <a:ext cx="894312" cy="981846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72A9A194-717A-430D-B418-44C0B8F1A4C3}"/>
              </a:ext>
            </a:extLst>
          </p:cNvPr>
          <p:cNvSpPr/>
          <p:nvPr userDrawn="1"/>
        </p:nvSpPr>
        <p:spPr>
          <a:xfrm>
            <a:off x="838200" y="1830763"/>
            <a:ext cx="894312" cy="788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E915F52A-A44F-4FB1-A1A1-1A513475EFE8}"/>
              </a:ext>
            </a:extLst>
          </p:cNvPr>
          <p:cNvSpPr/>
          <p:nvPr userDrawn="1"/>
        </p:nvSpPr>
        <p:spPr>
          <a:xfrm>
            <a:off x="1907231" y="1830763"/>
            <a:ext cx="894312" cy="1741127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6034C492-58E9-4550-B83D-E33D2B2217E6}"/>
              </a:ext>
            </a:extLst>
          </p:cNvPr>
          <p:cNvSpPr/>
          <p:nvPr userDrawn="1"/>
        </p:nvSpPr>
        <p:spPr>
          <a:xfrm>
            <a:off x="1907231" y="1830763"/>
            <a:ext cx="894312" cy="1551307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F92FB454-2844-432A-897E-609CA7D5AB13}"/>
              </a:ext>
            </a:extLst>
          </p:cNvPr>
          <p:cNvSpPr/>
          <p:nvPr userDrawn="1"/>
        </p:nvSpPr>
        <p:spPr>
          <a:xfrm>
            <a:off x="1907231" y="1830763"/>
            <a:ext cx="894312" cy="13614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DFE585D9-1B79-4D2C-BE24-8DD53BF2D43D}"/>
              </a:ext>
            </a:extLst>
          </p:cNvPr>
          <p:cNvSpPr/>
          <p:nvPr userDrawn="1"/>
        </p:nvSpPr>
        <p:spPr>
          <a:xfrm>
            <a:off x="1907231" y="1830763"/>
            <a:ext cx="894312" cy="1171666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7CA650B9-D80A-4F55-849B-9B9229BAB7AB}"/>
              </a:ext>
            </a:extLst>
          </p:cNvPr>
          <p:cNvSpPr/>
          <p:nvPr userDrawn="1"/>
        </p:nvSpPr>
        <p:spPr>
          <a:xfrm>
            <a:off x="1907231" y="1830763"/>
            <a:ext cx="894312" cy="981846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212A3E8F-2036-4425-950A-9DDCE99E48E2}"/>
              </a:ext>
            </a:extLst>
          </p:cNvPr>
          <p:cNvSpPr/>
          <p:nvPr userDrawn="1"/>
        </p:nvSpPr>
        <p:spPr>
          <a:xfrm>
            <a:off x="1907232" y="1830763"/>
            <a:ext cx="894312" cy="7882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F8D77422-E1EF-442A-B883-288DFB42AC7A}"/>
              </a:ext>
            </a:extLst>
          </p:cNvPr>
          <p:cNvSpPr/>
          <p:nvPr userDrawn="1"/>
        </p:nvSpPr>
        <p:spPr>
          <a:xfrm>
            <a:off x="2976263" y="1830763"/>
            <a:ext cx="894312" cy="1741127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F5A5458A-8CAB-46ED-A597-7A9BC874E064}"/>
              </a:ext>
            </a:extLst>
          </p:cNvPr>
          <p:cNvSpPr/>
          <p:nvPr userDrawn="1"/>
        </p:nvSpPr>
        <p:spPr>
          <a:xfrm>
            <a:off x="2976263" y="1830763"/>
            <a:ext cx="894312" cy="1551307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129FB0AE-0FE9-4E47-89E1-28A56DFEFD44}"/>
              </a:ext>
            </a:extLst>
          </p:cNvPr>
          <p:cNvSpPr/>
          <p:nvPr userDrawn="1"/>
        </p:nvSpPr>
        <p:spPr>
          <a:xfrm>
            <a:off x="2976263" y="1830763"/>
            <a:ext cx="894312" cy="136148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8DCBA888-FF6F-4E0D-AD60-DA0D78CD05D1}"/>
              </a:ext>
            </a:extLst>
          </p:cNvPr>
          <p:cNvSpPr/>
          <p:nvPr userDrawn="1"/>
        </p:nvSpPr>
        <p:spPr>
          <a:xfrm>
            <a:off x="2976263" y="1830763"/>
            <a:ext cx="894312" cy="117166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F9271256-F951-4086-8A3B-C91C2291A176}"/>
              </a:ext>
            </a:extLst>
          </p:cNvPr>
          <p:cNvSpPr/>
          <p:nvPr userDrawn="1"/>
        </p:nvSpPr>
        <p:spPr>
          <a:xfrm>
            <a:off x="2976263" y="1830763"/>
            <a:ext cx="894312" cy="98184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27D18AA1-C449-4778-A01C-5FEFF6D4B6F0}"/>
              </a:ext>
            </a:extLst>
          </p:cNvPr>
          <p:cNvSpPr/>
          <p:nvPr userDrawn="1"/>
        </p:nvSpPr>
        <p:spPr>
          <a:xfrm>
            <a:off x="2976264" y="1830763"/>
            <a:ext cx="894312" cy="7882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507DEC82-2EA5-41B4-BBE2-03D513A6990F}"/>
              </a:ext>
            </a:extLst>
          </p:cNvPr>
          <p:cNvSpPr/>
          <p:nvPr userDrawn="1"/>
        </p:nvSpPr>
        <p:spPr>
          <a:xfrm>
            <a:off x="4045295" y="1830763"/>
            <a:ext cx="894312" cy="174112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CC3C8386-1A37-4F90-9D5F-F552F6BD3D6B}"/>
              </a:ext>
            </a:extLst>
          </p:cNvPr>
          <p:cNvSpPr/>
          <p:nvPr userDrawn="1"/>
        </p:nvSpPr>
        <p:spPr>
          <a:xfrm>
            <a:off x="4045295" y="1830763"/>
            <a:ext cx="894312" cy="155130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20C96B97-602D-4FB6-83FA-5F537C10D957}"/>
              </a:ext>
            </a:extLst>
          </p:cNvPr>
          <p:cNvSpPr/>
          <p:nvPr userDrawn="1"/>
        </p:nvSpPr>
        <p:spPr>
          <a:xfrm>
            <a:off x="4045295" y="1830763"/>
            <a:ext cx="894312" cy="136148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C78EB1C9-B967-4BCF-BA1F-F62AD5830A83}"/>
              </a:ext>
            </a:extLst>
          </p:cNvPr>
          <p:cNvSpPr/>
          <p:nvPr userDrawn="1"/>
        </p:nvSpPr>
        <p:spPr>
          <a:xfrm>
            <a:off x="4045295" y="1830763"/>
            <a:ext cx="894312" cy="117166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530AF99D-4A64-462C-8DC1-2AFD50700E78}"/>
              </a:ext>
            </a:extLst>
          </p:cNvPr>
          <p:cNvSpPr/>
          <p:nvPr userDrawn="1"/>
        </p:nvSpPr>
        <p:spPr>
          <a:xfrm>
            <a:off x="4045295" y="1830763"/>
            <a:ext cx="894312" cy="98184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251EE8AC-B14F-4016-B318-3215BFA74576}"/>
              </a:ext>
            </a:extLst>
          </p:cNvPr>
          <p:cNvSpPr/>
          <p:nvPr userDrawn="1"/>
        </p:nvSpPr>
        <p:spPr>
          <a:xfrm>
            <a:off x="4045296" y="1830763"/>
            <a:ext cx="894312" cy="78825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DB3EFE93-C789-4C06-AE63-48F21F3F0562}"/>
              </a:ext>
            </a:extLst>
          </p:cNvPr>
          <p:cNvSpPr/>
          <p:nvPr userDrawn="1"/>
        </p:nvSpPr>
        <p:spPr>
          <a:xfrm>
            <a:off x="5114327" y="1830763"/>
            <a:ext cx="894312" cy="1741127"/>
          </a:xfrm>
          <a:prstGeom prst="rect">
            <a:avLst/>
          </a:prstGeom>
          <a:solidFill>
            <a:schemeClr val="accent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C159A26F-3E35-43ED-9527-94575D015CF9}"/>
              </a:ext>
            </a:extLst>
          </p:cNvPr>
          <p:cNvSpPr/>
          <p:nvPr userDrawn="1"/>
        </p:nvSpPr>
        <p:spPr>
          <a:xfrm>
            <a:off x="5114327" y="1830763"/>
            <a:ext cx="894312" cy="1551307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197FEBE6-4234-4233-9AAC-C966B38A457C}"/>
              </a:ext>
            </a:extLst>
          </p:cNvPr>
          <p:cNvSpPr/>
          <p:nvPr userDrawn="1"/>
        </p:nvSpPr>
        <p:spPr>
          <a:xfrm>
            <a:off x="5114327" y="1830763"/>
            <a:ext cx="894312" cy="136148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Rectangle 202">
            <a:extLst>
              <a:ext uri="{FF2B5EF4-FFF2-40B4-BE49-F238E27FC236}">
                <a16:creationId xmlns:a16="http://schemas.microsoft.com/office/drawing/2014/main" id="{4A6CCAEB-B0B2-4918-BF93-14B428F71030}"/>
              </a:ext>
            </a:extLst>
          </p:cNvPr>
          <p:cNvSpPr/>
          <p:nvPr userDrawn="1"/>
        </p:nvSpPr>
        <p:spPr>
          <a:xfrm>
            <a:off x="5114327" y="1830763"/>
            <a:ext cx="894312" cy="117166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26BAB2D9-48E2-4FD7-8266-8DA7249A311F}"/>
              </a:ext>
            </a:extLst>
          </p:cNvPr>
          <p:cNvSpPr/>
          <p:nvPr userDrawn="1"/>
        </p:nvSpPr>
        <p:spPr>
          <a:xfrm>
            <a:off x="5114327" y="1830763"/>
            <a:ext cx="894312" cy="981846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E373E1AE-97F0-411F-ADE1-F7FA57FDB549}"/>
              </a:ext>
            </a:extLst>
          </p:cNvPr>
          <p:cNvSpPr/>
          <p:nvPr userDrawn="1"/>
        </p:nvSpPr>
        <p:spPr>
          <a:xfrm>
            <a:off x="5114328" y="1830763"/>
            <a:ext cx="894312" cy="7882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7980EC62-1AA7-49B9-A98C-B1AE41A8BAF7}"/>
              </a:ext>
            </a:extLst>
          </p:cNvPr>
          <p:cNvSpPr/>
          <p:nvPr userDrawn="1"/>
        </p:nvSpPr>
        <p:spPr>
          <a:xfrm>
            <a:off x="6183359" y="1830763"/>
            <a:ext cx="894312" cy="174112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1B940435-8801-4AE0-AF82-51785C14109F}"/>
              </a:ext>
            </a:extLst>
          </p:cNvPr>
          <p:cNvSpPr/>
          <p:nvPr userDrawn="1"/>
        </p:nvSpPr>
        <p:spPr>
          <a:xfrm>
            <a:off x="6183359" y="1830763"/>
            <a:ext cx="894312" cy="155130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709FEA5B-55A5-4A85-90AE-A3E8181AD6B1}"/>
              </a:ext>
            </a:extLst>
          </p:cNvPr>
          <p:cNvSpPr/>
          <p:nvPr userDrawn="1"/>
        </p:nvSpPr>
        <p:spPr>
          <a:xfrm>
            <a:off x="6183359" y="1830763"/>
            <a:ext cx="894312" cy="13614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AC24C165-A09C-48A0-8D30-43D9272501D0}"/>
              </a:ext>
            </a:extLst>
          </p:cNvPr>
          <p:cNvSpPr/>
          <p:nvPr userDrawn="1"/>
        </p:nvSpPr>
        <p:spPr>
          <a:xfrm>
            <a:off x="6183359" y="1830763"/>
            <a:ext cx="894312" cy="11716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AF779B59-BF2E-434C-A692-81F3395A2DDC}"/>
              </a:ext>
            </a:extLst>
          </p:cNvPr>
          <p:cNvSpPr/>
          <p:nvPr userDrawn="1"/>
        </p:nvSpPr>
        <p:spPr>
          <a:xfrm>
            <a:off x="6183359" y="1830763"/>
            <a:ext cx="894312" cy="9818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72D25286-DFE7-4DB6-BC2A-849B72A1D58F}"/>
              </a:ext>
            </a:extLst>
          </p:cNvPr>
          <p:cNvSpPr/>
          <p:nvPr userDrawn="1"/>
        </p:nvSpPr>
        <p:spPr>
          <a:xfrm>
            <a:off x="6183360" y="1830763"/>
            <a:ext cx="894312" cy="7882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EFFFC619-3DCF-484B-936D-D1C6706967D7}"/>
              </a:ext>
            </a:extLst>
          </p:cNvPr>
          <p:cNvSpPr/>
          <p:nvPr userDrawn="1"/>
        </p:nvSpPr>
        <p:spPr>
          <a:xfrm>
            <a:off x="7252391" y="1830763"/>
            <a:ext cx="894312" cy="1741127"/>
          </a:xfrm>
          <a:prstGeom prst="rect">
            <a:avLst/>
          </a:prstGeom>
          <a:solidFill>
            <a:schemeClr val="accent3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C36F1647-E3A7-42C7-94DB-E22470CD7962}"/>
              </a:ext>
            </a:extLst>
          </p:cNvPr>
          <p:cNvSpPr/>
          <p:nvPr userDrawn="1"/>
        </p:nvSpPr>
        <p:spPr>
          <a:xfrm>
            <a:off x="7252391" y="1830763"/>
            <a:ext cx="894312" cy="1551307"/>
          </a:xfrm>
          <a:prstGeom prst="rect">
            <a:avLst/>
          </a:prstGeom>
          <a:solidFill>
            <a:schemeClr val="accent3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0812BACF-D77F-4A42-A212-538847FF9776}"/>
              </a:ext>
            </a:extLst>
          </p:cNvPr>
          <p:cNvSpPr/>
          <p:nvPr userDrawn="1"/>
        </p:nvSpPr>
        <p:spPr>
          <a:xfrm>
            <a:off x="7252391" y="1830763"/>
            <a:ext cx="894312" cy="136148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7" name="Rectangle 216">
            <a:extLst>
              <a:ext uri="{FF2B5EF4-FFF2-40B4-BE49-F238E27FC236}">
                <a16:creationId xmlns:a16="http://schemas.microsoft.com/office/drawing/2014/main" id="{63855A19-9DBA-4293-A411-6842A7DAA995}"/>
              </a:ext>
            </a:extLst>
          </p:cNvPr>
          <p:cNvSpPr/>
          <p:nvPr userDrawn="1"/>
        </p:nvSpPr>
        <p:spPr>
          <a:xfrm>
            <a:off x="7252391" y="1830763"/>
            <a:ext cx="894312" cy="117166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8" name="Rectangle 217">
            <a:extLst>
              <a:ext uri="{FF2B5EF4-FFF2-40B4-BE49-F238E27FC236}">
                <a16:creationId xmlns:a16="http://schemas.microsoft.com/office/drawing/2014/main" id="{E705E91E-E65F-4094-8904-D56C56FC5F44}"/>
              </a:ext>
            </a:extLst>
          </p:cNvPr>
          <p:cNvSpPr/>
          <p:nvPr userDrawn="1"/>
        </p:nvSpPr>
        <p:spPr>
          <a:xfrm>
            <a:off x="7252391" y="1830763"/>
            <a:ext cx="894312" cy="981846"/>
          </a:xfrm>
          <a:prstGeom prst="rect">
            <a:avLst/>
          </a:prstGeom>
          <a:solidFill>
            <a:schemeClr val="accent3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B6DEB2ED-B6FD-4B88-90DA-9530DA2E64C9}"/>
              </a:ext>
            </a:extLst>
          </p:cNvPr>
          <p:cNvSpPr/>
          <p:nvPr userDrawn="1"/>
        </p:nvSpPr>
        <p:spPr>
          <a:xfrm>
            <a:off x="7252392" y="1830763"/>
            <a:ext cx="894312" cy="78825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" name="Rectangle 220">
            <a:extLst>
              <a:ext uri="{FF2B5EF4-FFF2-40B4-BE49-F238E27FC236}">
                <a16:creationId xmlns:a16="http://schemas.microsoft.com/office/drawing/2014/main" id="{62E667E1-7F5F-4E4F-AF63-4AB31D847AE0}"/>
              </a:ext>
            </a:extLst>
          </p:cNvPr>
          <p:cNvSpPr/>
          <p:nvPr userDrawn="1"/>
        </p:nvSpPr>
        <p:spPr>
          <a:xfrm>
            <a:off x="8321423" y="1830763"/>
            <a:ext cx="894312" cy="1741127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A9D94CA5-400D-47AE-9512-4557FBE20192}"/>
              </a:ext>
            </a:extLst>
          </p:cNvPr>
          <p:cNvSpPr/>
          <p:nvPr userDrawn="1"/>
        </p:nvSpPr>
        <p:spPr>
          <a:xfrm>
            <a:off x="8321423" y="1830763"/>
            <a:ext cx="894312" cy="155130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1E60784B-8569-41D5-BB14-8F5DAFDCE67A}"/>
              </a:ext>
            </a:extLst>
          </p:cNvPr>
          <p:cNvSpPr/>
          <p:nvPr userDrawn="1"/>
        </p:nvSpPr>
        <p:spPr>
          <a:xfrm>
            <a:off x="8321423" y="1830763"/>
            <a:ext cx="894312" cy="13614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FE043B0E-D351-4B21-BB22-FF8713E0E199}"/>
              </a:ext>
            </a:extLst>
          </p:cNvPr>
          <p:cNvSpPr/>
          <p:nvPr userDrawn="1"/>
        </p:nvSpPr>
        <p:spPr>
          <a:xfrm>
            <a:off x="8321423" y="1830763"/>
            <a:ext cx="894312" cy="11716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D57AC92D-3891-4CC7-9301-A742653C394B}"/>
              </a:ext>
            </a:extLst>
          </p:cNvPr>
          <p:cNvSpPr/>
          <p:nvPr userDrawn="1"/>
        </p:nvSpPr>
        <p:spPr>
          <a:xfrm>
            <a:off x="8321423" y="1830763"/>
            <a:ext cx="894312" cy="9818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870D976A-0EA2-4422-A1FB-EE1A159B65DC}"/>
              </a:ext>
            </a:extLst>
          </p:cNvPr>
          <p:cNvSpPr/>
          <p:nvPr userDrawn="1"/>
        </p:nvSpPr>
        <p:spPr>
          <a:xfrm>
            <a:off x="8321424" y="1830763"/>
            <a:ext cx="894312" cy="7882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074CEC48-74FA-45A9-9E16-525EB9E974F9}"/>
              </a:ext>
            </a:extLst>
          </p:cNvPr>
          <p:cNvSpPr/>
          <p:nvPr userDrawn="1"/>
        </p:nvSpPr>
        <p:spPr>
          <a:xfrm>
            <a:off x="9390455" y="1830763"/>
            <a:ext cx="894312" cy="1741127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8CA8D9C7-FFCE-4895-B720-C9F65C686B93}"/>
              </a:ext>
            </a:extLst>
          </p:cNvPr>
          <p:cNvSpPr/>
          <p:nvPr userDrawn="1"/>
        </p:nvSpPr>
        <p:spPr>
          <a:xfrm>
            <a:off x="9390455" y="1830763"/>
            <a:ext cx="894312" cy="155130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DF8FDE11-2636-4F16-BC4C-C0DBD965F47E}"/>
              </a:ext>
            </a:extLst>
          </p:cNvPr>
          <p:cNvSpPr/>
          <p:nvPr userDrawn="1"/>
        </p:nvSpPr>
        <p:spPr>
          <a:xfrm>
            <a:off x="9390455" y="1830763"/>
            <a:ext cx="894312" cy="13614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EAE2FCEB-5A44-4458-99EB-B2522F731513}"/>
              </a:ext>
            </a:extLst>
          </p:cNvPr>
          <p:cNvSpPr/>
          <p:nvPr userDrawn="1"/>
        </p:nvSpPr>
        <p:spPr>
          <a:xfrm>
            <a:off x="9390455" y="1830763"/>
            <a:ext cx="894312" cy="117166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FA982CEB-3569-4AB2-A279-56909D8DBA2B}"/>
              </a:ext>
            </a:extLst>
          </p:cNvPr>
          <p:cNvSpPr/>
          <p:nvPr userDrawn="1"/>
        </p:nvSpPr>
        <p:spPr>
          <a:xfrm>
            <a:off x="9390455" y="1830763"/>
            <a:ext cx="894312" cy="9818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B85FDECF-7983-4160-8B97-DA92A01F2A38}"/>
              </a:ext>
            </a:extLst>
          </p:cNvPr>
          <p:cNvSpPr/>
          <p:nvPr userDrawn="1"/>
        </p:nvSpPr>
        <p:spPr>
          <a:xfrm>
            <a:off x="9390456" y="1830763"/>
            <a:ext cx="894312" cy="78825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80F0CF47-25FB-4AB4-837F-33B5D368A8C0}"/>
              </a:ext>
            </a:extLst>
          </p:cNvPr>
          <p:cNvSpPr/>
          <p:nvPr userDrawn="1"/>
        </p:nvSpPr>
        <p:spPr>
          <a:xfrm>
            <a:off x="10459488" y="1830763"/>
            <a:ext cx="894312" cy="174112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12C0DD63-4FB0-4217-BC06-7CEB655B79B6}"/>
              </a:ext>
            </a:extLst>
          </p:cNvPr>
          <p:cNvSpPr/>
          <p:nvPr userDrawn="1"/>
        </p:nvSpPr>
        <p:spPr>
          <a:xfrm>
            <a:off x="10459488" y="1830763"/>
            <a:ext cx="894312" cy="155130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5841390F-E0B0-48E2-8756-2C0A532BC037}"/>
              </a:ext>
            </a:extLst>
          </p:cNvPr>
          <p:cNvSpPr/>
          <p:nvPr userDrawn="1"/>
        </p:nvSpPr>
        <p:spPr>
          <a:xfrm>
            <a:off x="10459488" y="1830763"/>
            <a:ext cx="894312" cy="13614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E49982BC-FA05-4F1B-A8BD-AE3793F3BD02}"/>
              </a:ext>
            </a:extLst>
          </p:cNvPr>
          <p:cNvSpPr/>
          <p:nvPr userDrawn="1"/>
        </p:nvSpPr>
        <p:spPr>
          <a:xfrm>
            <a:off x="10459488" y="1830763"/>
            <a:ext cx="894312" cy="11716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84445015-4210-46FE-958B-F3271E10284B}"/>
              </a:ext>
            </a:extLst>
          </p:cNvPr>
          <p:cNvSpPr/>
          <p:nvPr userDrawn="1"/>
        </p:nvSpPr>
        <p:spPr>
          <a:xfrm>
            <a:off x="10459488" y="1830763"/>
            <a:ext cx="894312" cy="9818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06FD93CB-F173-4C32-9E54-DE5EDB0F83D8}"/>
              </a:ext>
            </a:extLst>
          </p:cNvPr>
          <p:cNvSpPr/>
          <p:nvPr userDrawn="1"/>
        </p:nvSpPr>
        <p:spPr>
          <a:xfrm>
            <a:off x="10459489" y="1830763"/>
            <a:ext cx="894312" cy="78825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D08B00A-9A13-4AB1-A72D-2F499BA2EB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BB3FC47E-3339-49A8-AEF2-ECC3BF1514FB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8199" y="3709150"/>
            <a:ext cx="10515600" cy="132588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4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ct val="0"/>
              </a:spcBef>
            </a:pPr>
            <a:r>
              <a:rPr lang="hr-HR"/>
              <a:t>Uredite stilove teksta matrice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29D5438-3BC8-4817-9C86-A9AAA6047492}"/>
              </a:ext>
            </a:extLst>
          </p:cNvPr>
          <p:cNvSpPr txBox="1"/>
          <p:nvPr userDrawn="1"/>
        </p:nvSpPr>
        <p:spPr>
          <a:xfrm>
            <a:off x="4677206" y="4033186"/>
            <a:ext cx="243528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DFDCD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</a:t>
            </a:r>
          </a:p>
        </p:txBody>
      </p:sp>
      <p:sp>
        <p:nvSpPr>
          <p:cNvPr id="90" name="Text Placeholder 7">
            <a:extLst>
              <a:ext uri="{FF2B5EF4-FFF2-40B4-BE49-F238E27FC236}">
                <a16:creationId xmlns:a16="http://schemas.microsoft.com/office/drawing/2014/main" id="{676EAA04-3941-4EEF-875A-DA2DBBB0CA8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97757" y="6124726"/>
            <a:ext cx="2394180" cy="564999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Font name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9DB07F4-2F4D-4904-9DDA-6D453F791811}"/>
              </a:ext>
            </a:extLst>
          </p:cNvPr>
          <p:cNvSpPr txBox="1"/>
          <p:nvPr userDrawn="1"/>
        </p:nvSpPr>
        <p:spPr>
          <a:xfrm>
            <a:off x="7664716" y="4033186"/>
            <a:ext cx="243528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DFDCD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Aa</a:t>
            </a:r>
          </a:p>
        </p:txBody>
      </p:sp>
      <p:sp>
        <p:nvSpPr>
          <p:cNvPr id="92" name="Text Placeholder 7">
            <a:extLst>
              <a:ext uri="{FF2B5EF4-FFF2-40B4-BE49-F238E27FC236}">
                <a16:creationId xmlns:a16="http://schemas.microsoft.com/office/drawing/2014/main" id="{72303254-B5A5-44B0-8D71-FB4149C10B7E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7685267" y="6124726"/>
            <a:ext cx="2394180" cy="564999"/>
          </a:xfrm>
        </p:spPr>
        <p:txBody>
          <a:bodyPr anchor="ctr"/>
          <a:lstStyle>
            <a:lvl1pPr marL="0" indent="0" algn="ctr">
              <a:buNone/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Font name</a:t>
            </a:r>
          </a:p>
        </p:txBody>
      </p:sp>
    </p:spTree>
    <p:extLst>
      <p:ext uri="{BB962C8B-B14F-4D97-AF65-F5344CB8AC3E}">
        <p14:creationId xmlns:p14="http://schemas.microsoft.com/office/powerpoint/2010/main" val="3219737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907DC5D-4F3E-4A99-A621-6F93F322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51202"/>
            <a:ext cx="7469777" cy="1869365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DA8F992-7750-4566-AB4F-B2E8F3794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929159"/>
            <a:ext cx="7489720" cy="7880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33CC49E4-6647-47F5-895A-9CFC416CE1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199" y="1298134"/>
            <a:ext cx="1333500" cy="1333500"/>
          </a:xfrm>
          <a:prstGeom prst="ellipse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hr-HR"/>
              <a:t>Kliknite ikonu da biste dodali  sliku</a:t>
            </a:r>
            <a:endParaRPr lang="en-US"/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A537F86F-E8D6-44FF-939F-7EB5A46935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58571" y="1694185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bg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7C97F11-0CC0-4E01-8422-6143830432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58571" y="1921518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bg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Mobile / email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22609FE-C556-4394-9CD9-CACD20BC72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58571" y="2148851"/>
            <a:ext cx="1701800" cy="228600"/>
          </a:xfrm>
          <a:noFill/>
        </p:spPr>
        <p:txBody>
          <a:bodyPr anchor="ctr">
            <a:noAutofit/>
          </a:bodyPr>
          <a:lstStyle>
            <a:lvl1pPr marL="0" indent="0" algn="l">
              <a:buNone/>
              <a:defRPr sz="1200">
                <a:solidFill>
                  <a:schemeClr val="bg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Company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CE4E427-9DC8-F2A9-D2F1-4487E164C9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/>
              <a:t>Date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C12BA2E-5B78-367E-BFBA-376FC426B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BE75FDB-C307-D84D-32D1-0AA4CAE99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593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586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and Typography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0D08B00A-9A13-4AB1-A72D-2F499BA2EBA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BB3FC47E-3339-49A8-AEF2-ECC3BF1514FB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8199" y="3709150"/>
            <a:ext cx="10515600" cy="132588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sz="4400" b="1" dirty="0">
                <a:solidFill>
                  <a:schemeClr val="accent3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228600" lvl="0" indent="-228600">
              <a:spcBef>
                <a:spcPct val="0"/>
              </a:spcBef>
            </a:pPr>
            <a:r>
              <a:rPr lang="hr-HR"/>
              <a:t>Uredite stilove teksta matrice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29D5438-3BC8-4817-9C86-A9AAA6047492}"/>
              </a:ext>
            </a:extLst>
          </p:cNvPr>
          <p:cNvSpPr txBox="1"/>
          <p:nvPr userDrawn="1"/>
        </p:nvSpPr>
        <p:spPr>
          <a:xfrm>
            <a:off x="4677206" y="4033186"/>
            <a:ext cx="243528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600" dirty="0">
                <a:solidFill>
                  <a:schemeClr val="bg2"/>
                </a:solidFill>
              </a:rPr>
              <a:t>Aa</a:t>
            </a:r>
          </a:p>
        </p:txBody>
      </p:sp>
      <p:sp>
        <p:nvSpPr>
          <p:cNvPr id="90" name="Text Placeholder 7">
            <a:extLst>
              <a:ext uri="{FF2B5EF4-FFF2-40B4-BE49-F238E27FC236}">
                <a16:creationId xmlns:a16="http://schemas.microsoft.com/office/drawing/2014/main" id="{676EAA04-3941-4EEF-875A-DA2DBBB0CA8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697757" y="6124726"/>
            <a:ext cx="2394180" cy="564999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Font name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6949D3-DCF5-E75B-4B0A-109DB24B71CA}"/>
              </a:ext>
            </a:extLst>
          </p:cNvPr>
          <p:cNvGrpSpPr/>
          <p:nvPr userDrawn="1"/>
        </p:nvGrpSpPr>
        <p:grpSpPr>
          <a:xfrm>
            <a:off x="838199" y="1830763"/>
            <a:ext cx="10515601" cy="1741127"/>
            <a:chOff x="838199" y="1830763"/>
            <a:chExt cx="10515601" cy="174112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4F59952-0F6F-2050-0551-2DC762F18D73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74112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561F2A8-9921-DDA3-8E40-034B617121A3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55130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2BD76F2-3BEF-06E2-6A57-D577201EE2D3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3614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B3EA186-3673-CA2A-56C3-20DC4822A300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11716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034EA6F-3D86-C409-C687-813ACA373B1F}"/>
                </a:ext>
              </a:extLst>
            </p:cNvPr>
            <p:cNvSpPr/>
            <p:nvPr userDrawn="1"/>
          </p:nvSpPr>
          <p:spPr>
            <a:xfrm>
              <a:off x="838199" y="1830763"/>
              <a:ext cx="894312" cy="9818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0077428-2A9E-7055-D077-9AEB0A9061AE}"/>
                </a:ext>
              </a:extLst>
            </p:cNvPr>
            <p:cNvSpPr/>
            <p:nvPr userDrawn="1"/>
          </p:nvSpPr>
          <p:spPr>
            <a:xfrm>
              <a:off x="838200" y="1830763"/>
              <a:ext cx="894312" cy="7882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1003A37-BFFC-284F-AE4D-A24290062F2A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741127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34F3524-5FCC-3685-E16C-DB027A52CCE4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551307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16CD324-ED7D-07CA-B062-4D303E76BAB4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36148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853BBF7-3F3B-B59C-7A78-11A7A716DAB2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117166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16EAD22-AD4D-BAF7-314A-5800DFDE9DE6}"/>
                </a:ext>
              </a:extLst>
            </p:cNvPr>
            <p:cNvSpPr/>
            <p:nvPr userDrawn="1"/>
          </p:nvSpPr>
          <p:spPr>
            <a:xfrm>
              <a:off x="1907231" y="1830763"/>
              <a:ext cx="894312" cy="98184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C9C666A-82BB-D3BF-4F9F-49DD6CBDE80B}"/>
                </a:ext>
              </a:extLst>
            </p:cNvPr>
            <p:cNvSpPr/>
            <p:nvPr userDrawn="1"/>
          </p:nvSpPr>
          <p:spPr>
            <a:xfrm>
              <a:off x="1907232" y="1830763"/>
              <a:ext cx="894312" cy="78825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5D3EFBE-16DE-5184-80C1-CD9FEFE38DB8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741127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4AFD496-D174-3094-E351-1D0B03FFCAEB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551307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85D1444-1AF5-6704-F6C9-23128B7BC102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36148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80EC114-8BA8-3641-DE35-22835181A943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117166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43AEE3B-66B1-F639-712B-5BA275E5C3B0}"/>
                </a:ext>
              </a:extLst>
            </p:cNvPr>
            <p:cNvSpPr/>
            <p:nvPr userDrawn="1"/>
          </p:nvSpPr>
          <p:spPr>
            <a:xfrm>
              <a:off x="2976263" y="1830763"/>
              <a:ext cx="894312" cy="98184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C1EFE9D-C262-2747-C965-02D9BA7EA82B}"/>
                </a:ext>
              </a:extLst>
            </p:cNvPr>
            <p:cNvSpPr/>
            <p:nvPr userDrawn="1"/>
          </p:nvSpPr>
          <p:spPr>
            <a:xfrm>
              <a:off x="2976264" y="1830763"/>
              <a:ext cx="894312" cy="78825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9B14348-4D14-0F95-8A43-2D87C3491D64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741127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513B429-3869-E17F-09F0-F3B4C7FC85E1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551307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8CD79F1-00C8-1EEB-8457-D5FEF14BCA07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361486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4FA3FC6-397A-0727-9931-7AE089801CB1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1171666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CD18522-B958-A2A7-A572-2BD54A269C67}"/>
                </a:ext>
              </a:extLst>
            </p:cNvPr>
            <p:cNvSpPr/>
            <p:nvPr userDrawn="1"/>
          </p:nvSpPr>
          <p:spPr>
            <a:xfrm>
              <a:off x="4045295" y="1830763"/>
              <a:ext cx="894312" cy="981846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F379B41-0FA9-E34E-BB5E-3698EE499675}"/>
                </a:ext>
              </a:extLst>
            </p:cNvPr>
            <p:cNvSpPr/>
            <p:nvPr userDrawn="1"/>
          </p:nvSpPr>
          <p:spPr>
            <a:xfrm>
              <a:off x="4045296" y="1830763"/>
              <a:ext cx="894312" cy="788259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F29B883-C17B-BBCE-98BE-B5ABA42E7BC0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741127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8FDF2AC-8570-0C19-CBF2-349CC44004F6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55130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1694839-5182-535B-E5B2-6DDB91A68585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36148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ED963F0-5A47-85E5-4267-AF4F414D20B5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117166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E253124-55C4-82F4-84D7-64E685701B20}"/>
                </a:ext>
              </a:extLst>
            </p:cNvPr>
            <p:cNvSpPr/>
            <p:nvPr userDrawn="1"/>
          </p:nvSpPr>
          <p:spPr>
            <a:xfrm>
              <a:off x="5114327" y="1830763"/>
              <a:ext cx="894312" cy="98184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743E6B3-2E26-AF06-9130-6FE351B83EF9}"/>
                </a:ext>
              </a:extLst>
            </p:cNvPr>
            <p:cNvSpPr/>
            <p:nvPr userDrawn="1"/>
          </p:nvSpPr>
          <p:spPr>
            <a:xfrm>
              <a:off x="5114328" y="1830763"/>
              <a:ext cx="894312" cy="78825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49CEA39-3350-AFFA-6EF0-4EF97509B602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74112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72E9964-5A81-67CB-AA71-194039467C42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55130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FDF3F45-A834-896C-B1F0-8EB45D6ACFEB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36148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C996CB9-C7EF-3CBC-89F1-44C524109187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117166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C4E8480-2FF5-198B-CB5F-D1B1E6351E3A}"/>
                </a:ext>
              </a:extLst>
            </p:cNvPr>
            <p:cNvSpPr/>
            <p:nvPr userDrawn="1"/>
          </p:nvSpPr>
          <p:spPr>
            <a:xfrm>
              <a:off x="6183359" y="1830763"/>
              <a:ext cx="894312" cy="98184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F94638A-E7B0-9317-6850-40F11C3E6720}"/>
                </a:ext>
              </a:extLst>
            </p:cNvPr>
            <p:cNvSpPr/>
            <p:nvPr userDrawn="1"/>
          </p:nvSpPr>
          <p:spPr>
            <a:xfrm>
              <a:off x="6183360" y="1830763"/>
              <a:ext cx="894312" cy="78825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3909D75-98A7-28A5-FBD1-9091DA586D3F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741127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9AF93D2-4066-0AB1-3A0F-7D06EFCBD6C9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551307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15CE70F-2DFD-6063-735F-B00D04DC3C45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36148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40E96D0-07DA-B7A4-E5F5-1F2C95B91400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117166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ACF1836-EA82-9C15-33B0-0313DA92E443}"/>
                </a:ext>
              </a:extLst>
            </p:cNvPr>
            <p:cNvSpPr/>
            <p:nvPr userDrawn="1"/>
          </p:nvSpPr>
          <p:spPr>
            <a:xfrm>
              <a:off x="7252391" y="1830763"/>
              <a:ext cx="894312" cy="981846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94A7AD1-38CE-EF71-9144-5D5BA735665F}"/>
                </a:ext>
              </a:extLst>
            </p:cNvPr>
            <p:cNvSpPr/>
            <p:nvPr userDrawn="1"/>
          </p:nvSpPr>
          <p:spPr>
            <a:xfrm>
              <a:off x="7252392" y="1830763"/>
              <a:ext cx="894312" cy="78825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4BF9548-68AD-41E2-7EE9-16D2B90593C5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741127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85CF008-6060-0495-D7F0-2925E9352BE0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55130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39E7C13-246D-44D4-359D-097A98273225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36148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A1CCFD6-DCCE-5F78-A990-63A8E101EB95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117166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85800">
                <a:defRPr/>
              </a:pPr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BCDC199-65BD-0E41-D89F-6E84D5953491}"/>
                </a:ext>
              </a:extLst>
            </p:cNvPr>
            <p:cNvSpPr/>
            <p:nvPr userDrawn="1"/>
          </p:nvSpPr>
          <p:spPr>
            <a:xfrm>
              <a:off x="8321423" y="1830763"/>
              <a:ext cx="894312" cy="9818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CE2075C-C51C-77EE-26CC-FBFF85AAE197}"/>
                </a:ext>
              </a:extLst>
            </p:cNvPr>
            <p:cNvSpPr/>
            <p:nvPr userDrawn="1"/>
          </p:nvSpPr>
          <p:spPr>
            <a:xfrm>
              <a:off x="8321424" y="1830763"/>
              <a:ext cx="894312" cy="78825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1A937BC-6CDE-30F9-2904-22192F98EB7C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74112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B50B512-CEE0-A34E-DB97-0A7A87D383B6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55130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93D0174-04A2-4361-49C8-7F973C516C68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36148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8105117-3445-4621-914E-2F3E814013E5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117166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176BF7A-04C3-D0CC-C1DD-E1C45AD89EE4}"/>
                </a:ext>
              </a:extLst>
            </p:cNvPr>
            <p:cNvSpPr/>
            <p:nvPr userDrawn="1"/>
          </p:nvSpPr>
          <p:spPr>
            <a:xfrm>
              <a:off x="9390455" y="1830763"/>
              <a:ext cx="894312" cy="98184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15F421FA-D414-8C87-6D4B-C4D81E4465FB}"/>
                </a:ext>
              </a:extLst>
            </p:cNvPr>
            <p:cNvSpPr/>
            <p:nvPr userDrawn="1"/>
          </p:nvSpPr>
          <p:spPr>
            <a:xfrm>
              <a:off x="9390456" y="1830763"/>
              <a:ext cx="894312" cy="78825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B0C717A-3294-2220-79C6-B3405436E3BC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74112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EFB64A54-365F-E844-3C7F-8AF39B4E722A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55130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22010B4-098B-90AD-C9FE-741FD0556E77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36148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B6779BC-04B6-CB4B-6B24-4D77A5E56D6A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117166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2122629A-55A4-27DC-5238-4586DD33B0B4}"/>
                </a:ext>
              </a:extLst>
            </p:cNvPr>
            <p:cNvSpPr/>
            <p:nvPr userDrawn="1"/>
          </p:nvSpPr>
          <p:spPr>
            <a:xfrm>
              <a:off x="10459488" y="1830763"/>
              <a:ext cx="894312" cy="98184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63C9E435-8912-7DF6-D942-955814B776A3}"/>
                </a:ext>
              </a:extLst>
            </p:cNvPr>
            <p:cNvSpPr/>
            <p:nvPr userDrawn="1"/>
          </p:nvSpPr>
          <p:spPr>
            <a:xfrm>
              <a:off x="10459487" y="1830763"/>
              <a:ext cx="894312" cy="78825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685800"/>
              <a:endParaRPr lang="en-US" sz="1350">
                <a:solidFill>
                  <a:srgbClr val="FFFFFF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7878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ed by Presentation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1F0C052-A5D5-A3A7-5015-B8AD6BFA38B5}"/>
              </a:ext>
            </a:extLst>
          </p:cNvPr>
          <p:cNvSpPr txBox="1"/>
          <p:nvPr userDrawn="1"/>
        </p:nvSpPr>
        <p:spPr>
          <a:xfrm>
            <a:off x="667330" y="550033"/>
            <a:ext cx="2065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alpha val="40157"/>
                  </a:schemeClr>
                </a:solidFill>
                <a:latin typeface="+mj-lt"/>
              </a:rPr>
              <a:t>Designed</a:t>
            </a:r>
            <a:r>
              <a:rPr lang="en-US" dirty="0">
                <a:solidFill>
                  <a:schemeClr val="bg1">
                    <a:alpha val="40157"/>
                  </a:schemeClr>
                </a:solidFill>
              </a:rPr>
              <a:t> with      by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BDC3D9-4956-070F-F72D-978CD8717498}"/>
              </a:ext>
            </a:extLst>
          </p:cNvPr>
          <p:cNvGrpSpPr/>
          <p:nvPr userDrawn="1"/>
        </p:nvGrpSpPr>
        <p:grpSpPr>
          <a:xfrm>
            <a:off x="757647" y="1021854"/>
            <a:ext cx="5325710" cy="549583"/>
            <a:chOff x="757647" y="1021854"/>
            <a:chExt cx="5325710" cy="549583"/>
          </a:xfrm>
        </p:grpSpPr>
        <p:sp>
          <p:nvSpPr>
            <p:cNvPr id="7" name="Shape">
              <a:extLst>
                <a:ext uri="{FF2B5EF4-FFF2-40B4-BE49-F238E27FC236}">
                  <a16:creationId xmlns:a16="http://schemas.microsoft.com/office/drawing/2014/main" id="{F1B15682-086B-6549-3383-789D334FDAC4}"/>
                </a:ext>
              </a:extLst>
            </p:cNvPr>
            <p:cNvSpPr/>
            <p:nvPr userDrawn="1"/>
          </p:nvSpPr>
          <p:spPr>
            <a:xfrm>
              <a:off x="757647" y="1022945"/>
              <a:ext cx="4193833" cy="548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662"/>
                  </a:moveTo>
                  <a:lnTo>
                    <a:pt x="882" y="2662"/>
                  </a:lnTo>
                  <a:cubicBezTo>
                    <a:pt x="1028" y="2662"/>
                    <a:pt x="1163" y="2791"/>
                    <a:pt x="1280" y="3049"/>
                  </a:cubicBezTo>
                  <a:cubicBezTo>
                    <a:pt x="1398" y="3307"/>
                    <a:pt x="1500" y="3693"/>
                    <a:pt x="1584" y="4165"/>
                  </a:cubicBezTo>
                  <a:cubicBezTo>
                    <a:pt x="1668" y="4638"/>
                    <a:pt x="1730" y="5239"/>
                    <a:pt x="1775" y="5969"/>
                  </a:cubicBezTo>
                  <a:cubicBezTo>
                    <a:pt x="1820" y="6656"/>
                    <a:pt x="1842" y="7472"/>
                    <a:pt x="1842" y="8374"/>
                  </a:cubicBezTo>
                  <a:cubicBezTo>
                    <a:pt x="1842" y="9447"/>
                    <a:pt x="1814" y="10392"/>
                    <a:pt x="1763" y="11165"/>
                  </a:cubicBezTo>
                  <a:cubicBezTo>
                    <a:pt x="1707" y="11938"/>
                    <a:pt x="1634" y="12625"/>
                    <a:pt x="1544" y="13140"/>
                  </a:cubicBezTo>
                  <a:cubicBezTo>
                    <a:pt x="1455" y="13656"/>
                    <a:pt x="1348" y="14042"/>
                    <a:pt x="1224" y="14300"/>
                  </a:cubicBezTo>
                  <a:cubicBezTo>
                    <a:pt x="1101" y="14557"/>
                    <a:pt x="972" y="14686"/>
                    <a:pt x="837" y="14686"/>
                  </a:cubicBezTo>
                  <a:lnTo>
                    <a:pt x="590" y="14686"/>
                  </a:lnTo>
                  <a:lnTo>
                    <a:pt x="590" y="21299"/>
                  </a:lnTo>
                  <a:lnTo>
                    <a:pt x="0" y="21299"/>
                  </a:lnTo>
                  <a:lnTo>
                    <a:pt x="0" y="2662"/>
                  </a:lnTo>
                  <a:close/>
                  <a:moveTo>
                    <a:pt x="584" y="11251"/>
                  </a:moveTo>
                  <a:lnTo>
                    <a:pt x="798" y="11251"/>
                  </a:lnTo>
                  <a:cubicBezTo>
                    <a:pt x="854" y="11251"/>
                    <a:pt x="910" y="11208"/>
                    <a:pt x="966" y="11122"/>
                  </a:cubicBezTo>
                  <a:cubicBezTo>
                    <a:pt x="1022" y="11036"/>
                    <a:pt x="1067" y="10864"/>
                    <a:pt x="1106" y="10650"/>
                  </a:cubicBezTo>
                  <a:cubicBezTo>
                    <a:pt x="1146" y="10435"/>
                    <a:pt x="1179" y="10177"/>
                    <a:pt x="1202" y="9834"/>
                  </a:cubicBezTo>
                  <a:cubicBezTo>
                    <a:pt x="1224" y="9490"/>
                    <a:pt x="1241" y="9104"/>
                    <a:pt x="1241" y="8588"/>
                  </a:cubicBezTo>
                  <a:cubicBezTo>
                    <a:pt x="1241" y="7730"/>
                    <a:pt x="1202" y="7085"/>
                    <a:pt x="1129" y="6656"/>
                  </a:cubicBezTo>
                  <a:cubicBezTo>
                    <a:pt x="1050" y="6227"/>
                    <a:pt x="955" y="6012"/>
                    <a:pt x="826" y="6012"/>
                  </a:cubicBezTo>
                  <a:lnTo>
                    <a:pt x="590" y="6012"/>
                  </a:lnTo>
                  <a:lnTo>
                    <a:pt x="590" y="11251"/>
                  </a:lnTo>
                  <a:close/>
                  <a:moveTo>
                    <a:pt x="2179" y="21256"/>
                  </a:moveTo>
                  <a:lnTo>
                    <a:pt x="2179" y="7085"/>
                  </a:lnTo>
                  <a:lnTo>
                    <a:pt x="2628" y="7085"/>
                  </a:lnTo>
                  <a:lnTo>
                    <a:pt x="2685" y="9576"/>
                  </a:lnTo>
                  <a:cubicBezTo>
                    <a:pt x="2707" y="9233"/>
                    <a:pt x="2735" y="8889"/>
                    <a:pt x="2769" y="8546"/>
                  </a:cubicBezTo>
                  <a:cubicBezTo>
                    <a:pt x="2802" y="8202"/>
                    <a:pt x="2842" y="7901"/>
                    <a:pt x="2887" y="7644"/>
                  </a:cubicBezTo>
                  <a:cubicBezTo>
                    <a:pt x="2932" y="7386"/>
                    <a:pt x="2988" y="7171"/>
                    <a:pt x="3044" y="7043"/>
                  </a:cubicBezTo>
                  <a:cubicBezTo>
                    <a:pt x="3106" y="6871"/>
                    <a:pt x="3173" y="6828"/>
                    <a:pt x="3246" y="6828"/>
                  </a:cubicBezTo>
                  <a:cubicBezTo>
                    <a:pt x="3302" y="6828"/>
                    <a:pt x="3353" y="6871"/>
                    <a:pt x="3403" y="7000"/>
                  </a:cubicBezTo>
                  <a:cubicBezTo>
                    <a:pt x="3448" y="7128"/>
                    <a:pt x="3488" y="7214"/>
                    <a:pt x="3516" y="7386"/>
                  </a:cubicBezTo>
                  <a:lnTo>
                    <a:pt x="3426" y="10779"/>
                  </a:lnTo>
                  <a:cubicBezTo>
                    <a:pt x="3398" y="10650"/>
                    <a:pt x="3364" y="10564"/>
                    <a:pt x="3319" y="10435"/>
                  </a:cubicBezTo>
                  <a:cubicBezTo>
                    <a:pt x="3274" y="10349"/>
                    <a:pt x="3224" y="10306"/>
                    <a:pt x="3156" y="10306"/>
                  </a:cubicBezTo>
                  <a:cubicBezTo>
                    <a:pt x="3038" y="10306"/>
                    <a:pt x="2937" y="10607"/>
                    <a:pt x="2859" y="11208"/>
                  </a:cubicBezTo>
                  <a:cubicBezTo>
                    <a:pt x="2780" y="11809"/>
                    <a:pt x="2741" y="12840"/>
                    <a:pt x="2741" y="14257"/>
                  </a:cubicBezTo>
                  <a:lnTo>
                    <a:pt x="2741" y="21342"/>
                  </a:lnTo>
                  <a:lnTo>
                    <a:pt x="2179" y="21342"/>
                  </a:lnTo>
                  <a:close/>
                  <a:moveTo>
                    <a:pt x="5279" y="15416"/>
                  </a:moveTo>
                  <a:lnTo>
                    <a:pt x="4083" y="15416"/>
                  </a:lnTo>
                  <a:lnTo>
                    <a:pt x="4083" y="15545"/>
                  </a:lnTo>
                  <a:cubicBezTo>
                    <a:pt x="4083" y="16533"/>
                    <a:pt x="4134" y="17263"/>
                    <a:pt x="4235" y="17692"/>
                  </a:cubicBezTo>
                  <a:cubicBezTo>
                    <a:pt x="4336" y="18165"/>
                    <a:pt x="4459" y="18379"/>
                    <a:pt x="4611" y="18379"/>
                  </a:cubicBezTo>
                  <a:cubicBezTo>
                    <a:pt x="4718" y="18379"/>
                    <a:pt x="4807" y="18293"/>
                    <a:pt x="4886" y="18165"/>
                  </a:cubicBezTo>
                  <a:cubicBezTo>
                    <a:pt x="4965" y="17993"/>
                    <a:pt x="5032" y="17821"/>
                    <a:pt x="5088" y="17606"/>
                  </a:cubicBezTo>
                  <a:lnTo>
                    <a:pt x="5195" y="20612"/>
                  </a:lnTo>
                  <a:cubicBezTo>
                    <a:pt x="5128" y="20870"/>
                    <a:pt x="5038" y="21085"/>
                    <a:pt x="4931" y="21299"/>
                  </a:cubicBezTo>
                  <a:cubicBezTo>
                    <a:pt x="4824" y="21514"/>
                    <a:pt x="4695" y="21600"/>
                    <a:pt x="4538" y="21600"/>
                  </a:cubicBezTo>
                  <a:cubicBezTo>
                    <a:pt x="4398" y="21600"/>
                    <a:pt x="4268" y="21471"/>
                    <a:pt x="4145" y="21171"/>
                  </a:cubicBezTo>
                  <a:cubicBezTo>
                    <a:pt x="4021" y="20870"/>
                    <a:pt x="3909" y="20441"/>
                    <a:pt x="3819" y="19839"/>
                  </a:cubicBezTo>
                  <a:cubicBezTo>
                    <a:pt x="3724" y="19238"/>
                    <a:pt x="3651" y="18508"/>
                    <a:pt x="3594" y="17606"/>
                  </a:cubicBezTo>
                  <a:cubicBezTo>
                    <a:pt x="3538" y="16705"/>
                    <a:pt x="3510" y="15631"/>
                    <a:pt x="3510" y="14343"/>
                  </a:cubicBezTo>
                  <a:cubicBezTo>
                    <a:pt x="3510" y="13226"/>
                    <a:pt x="3533" y="12196"/>
                    <a:pt x="3578" y="11251"/>
                  </a:cubicBezTo>
                  <a:cubicBezTo>
                    <a:pt x="3622" y="10306"/>
                    <a:pt x="3684" y="9533"/>
                    <a:pt x="3768" y="8846"/>
                  </a:cubicBezTo>
                  <a:cubicBezTo>
                    <a:pt x="3853" y="8159"/>
                    <a:pt x="3948" y="7644"/>
                    <a:pt x="4066" y="7300"/>
                  </a:cubicBezTo>
                  <a:cubicBezTo>
                    <a:pt x="4178" y="6957"/>
                    <a:pt x="4308" y="6742"/>
                    <a:pt x="4448" y="6742"/>
                  </a:cubicBezTo>
                  <a:cubicBezTo>
                    <a:pt x="4701" y="6742"/>
                    <a:pt x="4903" y="7343"/>
                    <a:pt x="5060" y="8503"/>
                  </a:cubicBezTo>
                  <a:cubicBezTo>
                    <a:pt x="5212" y="9662"/>
                    <a:pt x="5290" y="11380"/>
                    <a:pt x="5290" y="13527"/>
                  </a:cubicBezTo>
                  <a:lnTo>
                    <a:pt x="5290" y="15416"/>
                  </a:lnTo>
                  <a:close/>
                  <a:moveTo>
                    <a:pt x="4695" y="12453"/>
                  </a:moveTo>
                  <a:cubicBezTo>
                    <a:pt x="4695" y="12110"/>
                    <a:pt x="4690" y="11809"/>
                    <a:pt x="4678" y="11466"/>
                  </a:cubicBezTo>
                  <a:cubicBezTo>
                    <a:pt x="4667" y="11165"/>
                    <a:pt x="4650" y="10864"/>
                    <a:pt x="4628" y="10607"/>
                  </a:cubicBezTo>
                  <a:cubicBezTo>
                    <a:pt x="4605" y="10349"/>
                    <a:pt x="4577" y="10177"/>
                    <a:pt x="4544" y="10006"/>
                  </a:cubicBezTo>
                  <a:cubicBezTo>
                    <a:pt x="4510" y="9877"/>
                    <a:pt x="4465" y="9791"/>
                    <a:pt x="4420" y="9791"/>
                  </a:cubicBezTo>
                  <a:cubicBezTo>
                    <a:pt x="4330" y="9791"/>
                    <a:pt x="4257" y="10049"/>
                    <a:pt x="4195" y="10521"/>
                  </a:cubicBezTo>
                  <a:cubicBezTo>
                    <a:pt x="4134" y="10993"/>
                    <a:pt x="4100" y="11637"/>
                    <a:pt x="4089" y="12496"/>
                  </a:cubicBezTo>
                  <a:lnTo>
                    <a:pt x="4695" y="12453"/>
                  </a:lnTo>
                  <a:close/>
                  <a:moveTo>
                    <a:pt x="6773" y="10693"/>
                  </a:moveTo>
                  <a:cubicBezTo>
                    <a:pt x="6706" y="10435"/>
                    <a:pt x="6633" y="10220"/>
                    <a:pt x="6554" y="10091"/>
                  </a:cubicBezTo>
                  <a:cubicBezTo>
                    <a:pt x="6476" y="9963"/>
                    <a:pt x="6402" y="9877"/>
                    <a:pt x="6329" y="9877"/>
                  </a:cubicBezTo>
                  <a:cubicBezTo>
                    <a:pt x="6262" y="9877"/>
                    <a:pt x="6206" y="9963"/>
                    <a:pt x="6167" y="10134"/>
                  </a:cubicBezTo>
                  <a:cubicBezTo>
                    <a:pt x="6127" y="10306"/>
                    <a:pt x="6105" y="10564"/>
                    <a:pt x="6105" y="10864"/>
                  </a:cubicBezTo>
                  <a:cubicBezTo>
                    <a:pt x="6105" y="11208"/>
                    <a:pt x="6127" y="11466"/>
                    <a:pt x="6167" y="11723"/>
                  </a:cubicBezTo>
                  <a:cubicBezTo>
                    <a:pt x="6206" y="11938"/>
                    <a:pt x="6285" y="12196"/>
                    <a:pt x="6402" y="12453"/>
                  </a:cubicBezTo>
                  <a:lnTo>
                    <a:pt x="6520" y="12711"/>
                  </a:lnTo>
                  <a:cubicBezTo>
                    <a:pt x="6672" y="13054"/>
                    <a:pt x="6790" y="13570"/>
                    <a:pt x="6869" y="14257"/>
                  </a:cubicBezTo>
                  <a:cubicBezTo>
                    <a:pt x="6947" y="14944"/>
                    <a:pt x="6987" y="15803"/>
                    <a:pt x="6987" y="16876"/>
                  </a:cubicBezTo>
                  <a:cubicBezTo>
                    <a:pt x="6987" y="17563"/>
                    <a:pt x="6970" y="18208"/>
                    <a:pt x="6930" y="18809"/>
                  </a:cubicBezTo>
                  <a:cubicBezTo>
                    <a:pt x="6891" y="19410"/>
                    <a:pt x="6835" y="19882"/>
                    <a:pt x="6768" y="20312"/>
                  </a:cubicBezTo>
                  <a:cubicBezTo>
                    <a:pt x="6695" y="20741"/>
                    <a:pt x="6610" y="21042"/>
                    <a:pt x="6515" y="21256"/>
                  </a:cubicBezTo>
                  <a:cubicBezTo>
                    <a:pt x="6414" y="21471"/>
                    <a:pt x="6307" y="21600"/>
                    <a:pt x="6183" y="21600"/>
                  </a:cubicBezTo>
                  <a:cubicBezTo>
                    <a:pt x="6054" y="21600"/>
                    <a:pt x="5936" y="21514"/>
                    <a:pt x="5835" y="21342"/>
                  </a:cubicBezTo>
                  <a:cubicBezTo>
                    <a:pt x="5734" y="21171"/>
                    <a:pt x="5639" y="20913"/>
                    <a:pt x="5554" y="20569"/>
                  </a:cubicBezTo>
                  <a:lnTo>
                    <a:pt x="5678" y="17435"/>
                  </a:lnTo>
                  <a:cubicBezTo>
                    <a:pt x="5751" y="17735"/>
                    <a:pt x="5830" y="17950"/>
                    <a:pt x="5914" y="18165"/>
                  </a:cubicBezTo>
                  <a:cubicBezTo>
                    <a:pt x="5993" y="18336"/>
                    <a:pt x="6077" y="18465"/>
                    <a:pt x="6161" y="18465"/>
                  </a:cubicBezTo>
                  <a:cubicBezTo>
                    <a:pt x="6256" y="18465"/>
                    <a:pt x="6329" y="18336"/>
                    <a:pt x="6369" y="18122"/>
                  </a:cubicBezTo>
                  <a:cubicBezTo>
                    <a:pt x="6408" y="17907"/>
                    <a:pt x="6431" y="17649"/>
                    <a:pt x="6431" y="17349"/>
                  </a:cubicBezTo>
                  <a:cubicBezTo>
                    <a:pt x="6431" y="17177"/>
                    <a:pt x="6425" y="17005"/>
                    <a:pt x="6419" y="16876"/>
                  </a:cubicBezTo>
                  <a:cubicBezTo>
                    <a:pt x="6408" y="16748"/>
                    <a:pt x="6397" y="16619"/>
                    <a:pt x="6369" y="16490"/>
                  </a:cubicBezTo>
                  <a:cubicBezTo>
                    <a:pt x="6346" y="16361"/>
                    <a:pt x="6313" y="16275"/>
                    <a:pt x="6268" y="16146"/>
                  </a:cubicBezTo>
                  <a:cubicBezTo>
                    <a:pt x="6223" y="16017"/>
                    <a:pt x="6172" y="15889"/>
                    <a:pt x="6105" y="15760"/>
                  </a:cubicBezTo>
                  <a:lnTo>
                    <a:pt x="5987" y="15502"/>
                  </a:lnTo>
                  <a:cubicBezTo>
                    <a:pt x="5835" y="15116"/>
                    <a:pt x="5723" y="14600"/>
                    <a:pt x="5656" y="13956"/>
                  </a:cubicBezTo>
                  <a:cubicBezTo>
                    <a:pt x="5588" y="13312"/>
                    <a:pt x="5549" y="12410"/>
                    <a:pt x="5549" y="11294"/>
                  </a:cubicBezTo>
                  <a:cubicBezTo>
                    <a:pt x="5549" y="10650"/>
                    <a:pt x="5566" y="10049"/>
                    <a:pt x="5599" y="9490"/>
                  </a:cubicBezTo>
                  <a:cubicBezTo>
                    <a:pt x="5633" y="8932"/>
                    <a:pt x="5684" y="8460"/>
                    <a:pt x="5745" y="8073"/>
                  </a:cubicBezTo>
                  <a:cubicBezTo>
                    <a:pt x="5807" y="7687"/>
                    <a:pt x="5886" y="7343"/>
                    <a:pt x="5976" y="7128"/>
                  </a:cubicBezTo>
                  <a:cubicBezTo>
                    <a:pt x="6066" y="6914"/>
                    <a:pt x="6172" y="6785"/>
                    <a:pt x="6290" y="6785"/>
                  </a:cubicBezTo>
                  <a:cubicBezTo>
                    <a:pt x="6408" y="6785"/>
                    <a:pt x="6520" y="6871"/>
                    <a:pt x="6622" y="7043"/>
                  </a:cubicBezTo>
                  <a:cubicBezTo>
                    <a:pt x="6723" y="7214"/>
                    <a:pt x="6812" y="7429"/>
                    <a:pt x="6897" y="7730"/>
                  </a:cubicBezTo>
                  <a:lnTo>
                    <a:pt x="6773" y="10693"/>
                  </a:lnTo>
                  <a:close/>
                  <a:moveTo>
                    <a:pt x="8992" y="15416"/>
                  </a:moveTo>
                  <a:lnTo>
                    <a:pt x="7795" y="15416"/>
                  </a:lnTo>
                  <a:lnTo>
                    <a:pt x="7795" y="15545"/>
                  </a:lnTo>
                  <a:cubicBezTo>
                    <a:pt x="7795" y="16533"/>
                    <a:pt x="7846" y="17263"/>
                    <a:pt x="7947" y="17692"/>
                  </a:cubicBezTo>
                  <a:cubicBezTo>
                    <a:pt x="8048" y="18165"/>
                    <a:pt x="8172" y="18379"/>
                    <a:pt x="8323" y="18379"/>
                  </a:cubicBezTo>
                  <a:cubicBezTo>
                    <a:pt x="8430" y="18379"/>
                    <a:pt x="8520" y="18293"/>
                    <a:pt x="8598" y="18165"/>
                  </a:cubicBezTo>
                  <a:cubicBezTo>
                    <a:pt x="8677" y="17993"/>
                    <a:pt x="8744" y="17821"/>
                    <a:pt x="8801" y="17606"/>
                  </a:cubicBezTo>
                  <a:lnTo>
                    <a:pt x="8907" y="20612"/>
                  </a:lnTo>
                  <a:cubicBezTo>
                    <a:pt x="8840" y="20870"/>
                    <a:pt x="8750" y="21085"/>
                    <a:pt x="8643" y="21299"/>
                  </a:cubicBezTo>
                  <a:cubicBezTo>
                    <a:pt x="8537" y="21514"/>
                    <a:pt x="8407" y="21600"/>
                    <a:pt x="8250" y="21600"/>
                  </a:cubicBezTo>
                  <a:cubicBezTo>
                    <a:pt x="8110" y="21600"/>
                    <a:pt x="7981" y="21471"/>
                    <a:pt x="7857" y="21171"/>
                  </a:cubicBezTo>
                  <a:cubicBezTo>
                    <a:pt x="7734" y="20870"/>
                    <a:pt x="7621" y="20441"/>
                    <a:pt x="7531" y="19839"/>
                  </a:cubicBezTo>
                  <a:cubicBezTo>
                    <a:pt x="7436" y="19238"/>
                    <a:pt x="7363" y="18508"/>
                    <a:pt x="7307" y="17606"/>
                  </a:cubicBezTo>
                  <a:cubicBezTo>
                    <a:pt x="7251" y="16705"/>
                    <a:pt x="7222" y="15631"/>
                    <a:pt x="7222" y="14343"/>
                  </a:cubicBezTo>
                  <a:cubicBezTo>
                    <a:pt x="7222" y="13226"/>
                    <a:pt x="7245" y="12196"/>
                    <a:pt x="7290" y="11251"/>
                  </a:cubicBezTo>
                  <a:cubicBezTo>
                    <a:pt x="7335" y="10306"/>
                    <a:pt x="7397" y="9533"/>
                    <a:pt x="7481" y="8846"/>
                  </a:cubicBezTo>
                  <a:cubicBezTo>
                    <a:pt x="7565" y="8159"/>
                    <a:pt x="7661" y="7644"/>
                    <a:pt x="7778" y="7300"/>
                  </a:cubicBezTo>
                  <a:cubicBezTo>
                    <a:pt x="7891" y="6957"/>
                    <a:pt x="8020" y="6742"/>
                    <a:pt x="8160" y="6742"/>
                  </a:cubicBezTo>
                  <a:cubicBezTo>
                    <a:pt x="8413" y="6742"/>
                    <a:pt x="8615" y="7343"/>
                    <a:pt x="8773" y="8503"/>
                  </a:cubicBezTo>
                  <a:cubicBezTo>
                    <a:pt x="8924" y="9662"/>
                    <a:pt x="9003" y="11380"/>
                    <a:pt x="9003" y="13527"/>
                  </a:cubicBezTo>
                  <a:lnTo>
                    <a:pt x="9003" y="15416"/>
                  </a:lnTo>
                  <a:close/>
                  <a:moveTo>
                    <a:pt x="8413" y="12453"/>
                  </a:moveTo>
                  <a:cubicBezTo>
                    <a:pt x="8413" y="12110"/>
                    <a:pt x="8407" y="11809"/>
                    <a:pt x="8396" y="11466"/>
                  </a:cubicBezTo>
                  <a:cubicBezTo>
                    <a:pt x="8385" y="11165"/>
                    <a:pt x="8368" y="10864"/>
                    <a:pt x="8346" y="10607"/>
                  </a:cubicBezTo>
                  <a:cubicBezTo>
                    <a:pt x="8323" y="10349"/>
                    <a:pt x="8295" y="10177"/>
                    <a:pt x="8261" y="10006"/>
                  </a:cubicBezTo>
                  <a:cubicBezTo>
                    <a:pt x="8228" y="9834"/>
                    <a:pt x="8183" y="9791"/>
                    <a:pt x="8138" y="9791"/>
                  </a:cubicBezTo>
                  <a:cubicBezTo>
                    <a:pt x="8048" y="9791"/>
                    <a:pt x="7975" y="10049"/>
                    <a:pt x="7913" y="10521"/>
                  </a:cubicBezTo>
                  <a:cubicBezTo>
                    <a:pt x="7851" y="10993"/>
                    <a:pt x="7818" y="11637"/>
                    <a:pt x="7807" y="12496"/>
                  </a:cubicBezTo>
                  <a:lnTo>
                    <a:pt x="8413" y="12453"/>
                  </a:lnTo>
                  <a:close/>
                  <a:moveTo>
                    <a:pt x="9913" y="21256"/>
                  </a:moveTo>
                  <a:lnTo>
                    <a:pt x="9340" y="21256"/>
                  </a:lnTo>
                  <a:lnTo>
                    <a:pt x="9340" y="7085"/>
                  </a:lnTo>
                  <a:lnTo>
                    <a:pt x="9783" y="7085"/>
                  </a:lnTo>
                  <a:lnTo>
                    <a:pt x="9851" y="8846"/>
                  </a:lnTo>
                  <a:cubicBezTo>
                    <a:pt x="9935" y="8202"/>
                    <a:pt x="10025" y="7687"/>
                    <a:pt x="10126" y="7300"/>
                  </a:cubicBezTo>
                  <a:cubicBezTo>
                    <a:pt x="10227" y="6914"/>
                    <a:pt x="10339" y="6742"/>
                    <a:pt x="10463" y="6742"/>
                  </a:cubicBezTo>
                  <a:cubicBezTo>
                    <a:pt x="10671" y="6742"/>
                    <a:pt x="10828" y="7171"/>
                    <a:pt x="10940" y="8030"/>
                  </a:cubicBezTo>
                  <a:cubicBezTo>
                    <a:pt x="11053" y="8889"/>
                    <a:pt x="11109" y="10177"/>
                    <a:pt x="11109" y="11852"/>
                  </a:cubicBezTo>
                  <a:lnTo>
                    <a:pt x="11109" y="21214"/>
                  </a:lnTo>
                  <a:lnTo>
                    <a:pt x="10536" y="21214"/>
                  </a:lnTo>
                  <a:lnTo>
                    <a:pt x="10536" y="12281"/>
                  </a:lnTo>
                  <a:cubicBezTo>
                    <a:pt x="10536" y="11594"/>
                    <a:pt x="10514" y="11036"/>
                    <a:pt x="10474" y="10650"/>
                  </a:cubicBezTo>
                  <a:cubicBezTo>
                    <a:pt x="10429" y="10263"/>
                    <a:pt x="10368" y="10048"/>
                    <a:pt x="10289" y="10048"/>
                  </a:cubicBezTo>
                  <a:cubicBezTo>
                    <a:pt x="10227" y="10048"/>
                    <a:pt x="10160" y="10177"/>
                    <a:pt x="10092" y="10478"/>
                  </a:cubicBezTo>
                  <a:cubicBezTo>
                    <a:pt x="10025" y="10736"/>
                    <a:pt x="9963" y="11122"/>
                    <a:pt x="9913" y="11551"/>
                  </a:cubicBezTo>
                  <a:lnTo>
                    <a:pt x="9913" y="21256"/>
                  </a:lnTo>
                  <a:close/>
                  <a:moveTo>
                    <a:pt x="12687" y="10220"/>
                  </a:moveTo>
                  <a:lnTo>
                    <a:pt x="12215" y="10220"/>
                  </a:lnTo>
                  <a:lnTo>
                    <a:pt x="12215" y="16189"/>
                  </a:lnTo>
                  <a:cubicBezTo>
                    <a:pt x="12215" y="16833"/>
                    <a:pt x="12232" y="17306"/>
                    <a:pt x="12271" y="17563"/>
                  </a:cubicBezTo>
                  <a:cubicBezTo>
                    <a:pt x="12311" y="17821"/>
                    <a:pt x="12361" y="17950"/>
                    <a:pt x="12429" y="17950"/>
                  </a:cubicBezTo>
                  <a:cubicBezTo>
                    <a:pt x="12479" y="17950"/>
                    <a:pt x="12530" y="17907"/>
                    <a:pt x="12580" y="17821"/>
                  </a:cubicBezTo>
                  <a:cubicBezTo>
                    <a:pt x="12631" y="17735"/>
                    <a:pt x="12670" y="17649"/>
                    <a:pt x="12698" y="17478"/>
                  </a:cubicBezTo>
                  <a:lnTo>
                    <a:pt x="12783" y="20441"/>
                  </a:lnTo>
                  <a:cubicBezTo>
                    <a:pt x="12738" y="20612"/>
                    <a:pt x="12670" y="20784"/>
                    <a:pt x="12586" y="20956"/>
                  </a:cubicBezTo>
                  <a:cubicBezTo>
                    <a:pt x="12496" y="21128"/>
                    <a:pt x="12401" y="21213"/>
                    <a:pt x="12305" y="21213"/>
                  </a:cubicBezTo>
                  <a:cubicBezTo>
                    <a:pt x="12064" y="21213"/>
                    <a:pt x="11895" y="20870"/>
                    <a:pt x="11800" y="20140"/>
                  </a:cubicBezTo>
                  <a:cubicBezTo>
                    <a:pt x="11699" y="19453"/>
                    <a:pt x="11654" y="18379"/>
                    <a:pt x="11654" y="16919"/>
                  </a:cubicBezTo>
                  <a:lnTo>
                    <a:pt x="11654" y="10220"/>
                  </a:lnTo>
                  <a:lnTo>
                    <a:pt x="11362" y="10220"/>
                  </a:lnTo>
                  <a:lnTo>
                    <a:pt x="11362" y="7085"/>
                  </a:lnTo>
                  <a:lnTo>
                    <a:pt x="11654" y="7085"/>
                  </a:lnTo>
                  <a:lnTo>
                    <a:pt x="11654" y="2791"/>
                  </a:lnTo>
                  <a:lnTo>
                    <a:pt x="12221" y="2791"/>
                  </a:lnTo>
                  <a:lnTo>
                    <a:pt x="12221" y="7085"/>
                  </a:lnTo>
                  <a:lnTo>
                    <a:pt x="12693" y="7085"/>
                  </a:lnTo>
                  <a:lnTo>
                    <a:pt x="12693" y="10220"/>
                  </a:lnTo>
                  <a:close/>
                  <a:moveTo>
                    <a:pt x="13069" y="8331"/>
                  </a:moveTo>
                  <a:cubicBezTo>
                    <a:pt x="13176" y="7858"/>
                    <a:pt x="13294" y="7472"/>
                    <a:pt x="13428" y="7214"/>
                  </a:cubicBezTo>
                  <a:cubicBezTo>
                    <a:pt x="13563" y="6914"/>
                    <a:pt x="13698" y="6785"/>
                    <a:pt x="13833" y="6785"/>
                  </a:cubicBezTo>
                  <a:cubicBezTo>
                    <a:pt x="14063" y="6785"/>
                    <a:pt x="14243" y="7214"/>
                    <a:pt x="14383" y="8073"/>
                  </a:cubicBezTo>
                  <a:cubicBezTo>
                    <a:pt x="14524" y="8932"/>
                    <a:pt x="14591" y="10263"/>
                    <a:pt x="14591" y="12110"/>
                  </a:cubicBezTo>
                  <a:lnTo>
                    <a:pt x="14591" y="21299"/>
                  </a:lnTo>
                  <a:lnTo>
                    <a:pt x="14153" y="21299"/>
                  </a:lnTo>
                  <a:lnTo>
                    <a:pt x="14102" y="19882"/>
                  </a:lnTo>
                  <a:lnTo>
                    <a:pt x="14085" y="19882"/>
                  </a:lnTo>
                  <a:cubicBezTo>
                    <a:pt x="14035" y="20398"/>
                    <a:pt x="13962" y="20827"/>
                    <a:pt x="13872" y="21128"/>
                  </a:cubicBezTo>
                  <a:cubicBezTo>
                    <a:pt x="13782" y="21471"/>
                    <a:pt x="13676" y="21600"/>
                    <a:pt x="13552" y="21600"/>
                  </a:cubicBezTo>
                  <a:cubicBezTo>
                    <a:pt x="13445" y="21600"/>
                    <a:pt x="13355" y="21471"/>
                    <a:pt x="13277" y="21256"/>
                  </a:cubicBezTo>
                  <a:cubicBezTo>
                    <a:pt x="13198" y="21042"/>
                    <a:pt x="13131" y="20698"/>
                    <a:pt x="13080" y="20312"/>
                  </a:cubicBezTo>
                  <a:cubicBezTo>
                    <a:pt x="13030" y="19925"/>
                    <a:pt x="12990" y="19453"/>
                    <a:pt x="12962" y="18895"/>
                  </a:cubicBezTo>
                  <a:cubicBezTo>
                    <a:pt x="12934" y="18336"/>
                    <a:pt x="12923" y="17778"/>
                    <a:pt x="12923" y="17177"/>
                  </a:cubicBezTo>
                  <a:cubicBezTo>
                    <a:pt x="12923" y="16361"/>
                    <a:pt x="12945" y="15631"/>
                    <a:pt x="12996" y="15073"/>
                  </a:cubicBezTo>
                  <a:cubicBezTo>
                    <a:pt x="13041" y="14472"/>
                    <a:pt x="13108" y="13999"/>
                    <a:pt x="13187" y="13613"/>
                  </a:cubicBezTo>
                  <a:cubicBezTo>
                    <a:pt x="13266" y="13226"/>
                    <a:pt x="13361" y="12969"/>
                    <a:pt x="13473" y="12797"/>
                  </a:cubicBezTo>
                  <a:cubicBezTo>
                    <a:pt x="13580" y="12625"/>
                    <a:pt x="13698" y="12539"/>
                    <a:pt x="13822" y="12539"/>
                  </a:cubicBezTo>
                  <a:lnTo>
                    <a:pt x="14012" y="12539"/>
                  </a:lnTo>
                  <a:lnTo>
                    <a:pt x="14012" y="11766"/>
                  </a:lnTo>
                  <a:cubicBezTo>
                    <a:pt x="14012" y="11251"/>
                    <a:pt x="13990" y="10821"/>
                    <a:pt x="13939" y="10564"/>
                  </a:cubicBezTo>
                  <a:cubicBezTo>
                    <a:pt x="13889" y="10263"/>
                    <a:pt x="13822" y="10134"/>
                    <a:pt x="13732" y="10134"/>
                  </a:cubicBezTo>
                  <a:cubicBezTo>
                    <a:pt x="13653" y="10134"/>
                    <a:pt x="13580" y="10220"/>
                    <a:pt x="13501" y="10392"/>
                  </a:cubicBezTo>
                  <a:cubicBezTo>
                    <a:pt x="13428" y="10564"/>
                    <a:pt x="13344" y="10864"/>
                    <a:pt x="13254" y="11251"/>
                  </a:cubicBezTo>
                  <a:lnTo>
                    <a:pt x="13069" y="8331"/>
                  </a:lnTo>
                  <a:close/>
                  <a:moveTo>
                    <a:pt x="14024" y="15116"/>
                  </a:moveTo>
                  <a:lnTo>
                    <a:pt x="13895" y="15159"/>
                  </a:lnTo>
                  <a:cubicBezTo>
                    <a:pt x="13822" y="15159"/>
                    <a:pt x="13760" y="15245"/>
                    <a:pt x="13715" y="15330"/>
                  </a:cubicBezTo>
                  <a:cubicBezTo>
                    <a:pt x="13664" y="15416"/>
                    <a:pt x="13625" y="15545"/>
                    <a:pt x="13597" y="15717"/>
                  </a:cubicBezTo>
                  <a:cubicBezTo>
                    <a:pt x="13569" y="15846"/>
                    <a:pt x="13546" y="16060"/>
                    <a:pt x="13535" y="16232"/>
                  </a:cubicBezTo>
                  <a:cubicBezTo>
                    <a:pt x="13524" y="16447"/>
                    <a:pt x="13518" y="16662"/>
                    <a:pt x="13518" y="16876"/>
                  </a:cubicBezTo>
                  <a:cubicBezTo>
                    <a:pt x="13518" y="17478"/>
                    <a:pt x="13541" y="17907"/>
                    <a:pt x="13591" y="18122"/>
                  </a:cubicBezTo>
                  <a:cubicBezTo>
                    <a:pt x="13636" y="18336"/>
                    <a:pt x="13692" y="18465"/>
                    <a:pt x="13754" y="18465"/>
                  </a:cubicBezTo>
                  <a:cubicBezTo>
                    <a:pt x="13816" y="18465"/>
                    <a:pt x="13872" y="18336"/>
                    <a:pt x="13923" y="18036"/>
                  </a:cubicBezTo>
                  <a:cubicBezTo>
                    <a:pt x="13973" y="17778"/>
                    <a:pt x="14007" y="17478"/>
                    <a:pt x="14029" y="17134"/>
                  </a:cubicBezTo>
                  <a:lnTo>
                    <a:pt x="14029" y="15116"/>
                  </a:lnTo>
                  <a:close/>
                  <a:moveTo>
                    <a:pt x="16192" y="10220"/>
                  </a:moveTo>
                  <a:lnTo>
                    <a:pt x="15720" y="10220"/>
                  </a:lnTo>
                  <a:lnTo>
                    <a:pt x="15720" y="16189"/>
                  </a:lnTo>
                  <a:cubicBezTo>
                    <a:pt x="15720" y="16833"/>
                    <a:pt x="15737" y="17306"/>
                    <a:pt x="15776" y="17563"/>
                  </a:cubicBezTo>
                  <a:cubicBezTo>
                    <a:pt x="15815" y="17821"/>
                    <a:pt x="15866" y="17950"/>
                    <a:pt x="15933" y="17950"/>
                  </a:cubicBezTo>
                  <a:cubicBezTo>
                    <a:pt x="15984" y="17950"/>
                    <a:pt x="16034" y="17907"/>
                    <a:pt x="16085" y="17821"/>
                  </a:cubicBezTo>
                  <a:cubicBezTo>
                    <a:pt x="16135" y="17735"/>
                    <a:pt x="16175" y="17649"/>
                    <a:pt x="16203" y="17478"/>
                  </a:cubicBezTo>
                  <a:lnTo>
                    <a:pt x="16287" y="20441"/>
                  </a:lnTo>
                  <a:cubicBezTo>
                    <a:pt x="16242" y="20612"/>
                    <a:pt x="16175" y="20784"/>
                    <a:pt x="16090" y="20956"/>
                  </a:cubicBezTo>
                  <a:cubicBezTo>
                    <a:pt x="16001" y="21128"/>
                    <a:pt x="15905" y="21213"/>
                    <a:pt x="15810" y="21213"/>
                  </a:cubicBezTo>
                  <a:cubicBezTo>
                    <a:pt x="15568" y="21213"/>
                    <a:pt x="15400" y="20870"/>
                    <a:pt x="15304" y="20140"/>
                  </a:cubicBezTo>
                  <a:cubicBezTo>
                    <a:pt x="15203" y="19453"/>
                    <a:pt x="15158" y="18379"/>
                    <a:pt x="15158" y="16919"/>
                  </a:cubicBezTo>
                  <a:lnTo>
                    <a:pt x="15158" y="10220"/>
                  </a:lnTo>
                  <a:lnTo>
                    <a:pt x="14866" y="10220"/>
                  </a:lnTo>
                  <a:lnTo>
                    <a:pt x="14866" y="7085"/>
                  </a:lnTo>
                  <a:lnTo>
                    <a:pt x="15158" y="7085"/>
                  </a:lnTo>
                  <a:lnTo>
                    <a:pt x="15158" y="2791"/>
                  </a:lnTo>
                  <a:lnTo>
                    <a:pt x="15725" y="2791"/>
                  </a:lnTo>
                  <a:lnTo>
                    <a:pt x="15725" y="7085"/>
                  </a:lnTo>
                  <a:lnTo>
                    <a:pt x="16197" y="7085"/>
                  </a:lnTo>
                  <a:lnTo>
                    <a:pt x="16197" y="10220"/>
                  </a:lnTo>
                  <a:close/>
                  <a:moveTo>
                    <a:pt x="16871" y="4294"/>
                  </a:moveTo>
                  <a:cubicBezTo>
                    <a:pt x="16776" y="4294"/>
                    <a:pt x="16697" y="4080"/>
                    <a:pt x="16646" y="3650"/>
                  </a:cubicBezTo>
                  <a:cubicBezTo>
                    <a:pt x="16596" y="3221"/>
                    <a:pt x="16568" y="2705"/>
                    <a:pt x="16568" y="2147"/>
                  </a:cubicBezTo>
                  <a:cubicBezTo>
                    <a:pt x="16568" y="1546"/>
                    <a:pt x="16596" y="1031"/>
                    <a:pt x="16646" y="644"/>
                  </a:cubicBezTo>
                  <a:cubicBezTo>
                    <a:pt x="16697" y="215"/>
                    <a:pt x="16776" y="0"/>
                    <a:pt x="16866" y="0"/>
                  </a:cubicBezTo>
                  <a:cubicBezTo>
                    <a:pt x="16961" y="0"/>
                    <a:pt x="17034" y="215"/>
                    <a:pt x="17085" y="601"/>
                  </a:cubicBezTo>
                  <a:cubicBezTo>
                    <a:pt x="17135" y="1031"/>
                    <a:pt x="17163" y="1546"/>
                    <a:pt x="17163" y="2147"/>
                  </a:cubicBezTo>
                  <a:cubicBezTo>
                    <a:pt x="17163" y="2748"/>
                    <a:pt x="17135" y="3264"/>
                    <a:pt x="17085" y="3693"/>
                  </a:cubicBezTo>
                  <a:cubicBezTo>
                    <a:pt x="17045" y="4122"/>
                    <a:pt x="16972" y="4294"/>
                    <a:pt x="16871" y="4294"/>
                  </a:cubicBezTo>
                  <a:close/>
                  <a:moveTo>
                    <a:pt x="16585" y="21256"/>
                  </a:moveTo>
                  <a:lnTo>
                    <a:pt x="16585" y="7085"/>
                  </a:lnTo>
                  <a:lnTo>
                    <a:pt x="17158" y="7085"/>
                  </a:lnTo>
                  <a:lnTo>
                    <a:pt x="17158" y="21256"/>
                  </a:lnTo>
                  <a:lnTo>
                    <a:pt x="16585" y="21256"/>
                  </a:lnTo>
                  <a:close/>
                  <a:moveTo>
                    <a:pt x="19477" y="14085"/>
                  </a:moveTo>
                  <a:cubicBezTo>
                    <a:pt x="19477" y="15245"/>
                    <a:pt x="19455" y="16275"/>
                    <a:pt x="19404" y="17220"/>
                  </a:cubicBezTo>
                  <a:cubicBezTo>
                    <a:pt x="19354" y="18165"/>
                    <a:pt x="19286" y="18938"/>
                    <a:pt x="19196" y="19582"/>
                  </a:cubicBezTo>
                  <a:cubicBezTo>
                    <a:pt x="19106" y="20226"/>
                    <a:pt x="19005" y="20741"/>
                    <a:pt x="18887" y="21085"/>
                  </a:cubicBezTo>
                  <a:cubicBezTo>
                    <a:pt x="18769" y="21428"/>
                    <a:pt x="18640" y="21600"/>
                    <a:pt x="18505" y="21600"/>
                  </a:cubicBezTo>
                  <a:cubicBezTo>
                    <a:pt x="18371" y="21600"/>
                    <a:pt x="18241" y="21428"/>
                    <a:pt x="18124" y="21128"/>
                  </a:cubicBezTo>
                  <a:cubicBezTo>
                    <a:pt x="18006" y="20784"/>
                    <a:pt x="17905" y="20355"/>
                    <a:pt x="17820" y="19711"/>
                  </a:cubicBezTo>
                  <a:cubicBezTo>
                    <a:pt x="17736" y="19109"/>
                    <a:pt x="17669" y="18336"/>
                    <a:pt x="17618" y="17435"/>
                  </a:cubicBezTo>
                  <a:cubicBezTo>
                    <a:pt x="17568" y="16533"/>
                    <a:pt x="17545" y="15502"/>
                    <a:pt x="17545" y="14386"/>
                  </a:cubicBezTo>
                  <a:cubicBezTo>
                    <a:pt x="17545" y="13183"/>
                    <a:pt x="17568" y="12110"/>
                    <a:pt x="17618" y="11165"/>
                  </a:cubicBezTo>
                  <a:cubicBezTo>
                    <a:pt x="17669" y="10220"/>
                    <a:pt x="17736" y="9404"/>
                    <a:pt x="17826" y="8760"/>
                  </a:cubicBezTo>
                  <a:cubicBezTo>
                    <a:pt x="17916" y="8116"/>
                    <a:pt x="18017" y="7601"/>
                    <a:pt x="18135" y="7257"/>
                  </a:cubicBezTo>
                  <a:cubicBezTo>
                    <a:pt x="18253" y="6914"/>
                    <a:pt x="18382" y="6742"/>
                    <a:pt x="18517" y="6742"/>
                  </a:cubicBezTo>
                  <a:cubicBezTo>
                    <a:pt x="18651" y="6742"/>
                    <a:pt x="18781" y="6914"/>
                    <a:pt x="18899" y="7214"/>
                  </a:cubicBezTo>
                  <a:cubicBezTo>
                    <a:pt x="19017" y="7515"/>
                    <a:pt x="19118" y="7987"/>
                    <a:pt x="19202" y="8631"/>
                  </a:cubicBezTo>
                  <a:cubicBezTo>
                    <a:pt x="19286" y="9233"/>
                    <a:pt x="19354" y="10006"/>
                    <a:pt x="19404" y="10907"/>
                  </a:cubicBezTo>
                  <a:cubicBezTo>
                    <a:pt x="19455" y="11809"/>
                    <a:pt x="19477" y="12883"/>
                    <a:pt x="19477" y="14085"/>
                  </a:cubicBezTo>
                  <a:close/>
                  <a:moveTo>
                    <a:pt x="18893" y="14214"/>
                  </a:moveTo>
                  <a:cubicBezTo>
                    <a:pt x="18893" y="13441"/>
                    <a:pt x="18882" y="12797"/>
                    <a:pt x="18865" y="12239"/>
                  </a:cubicBezTo>
                  <a:cubicBezTo>
                    <a:pt x="18842" y="11680"/>
                    <a:pt x="18814" y="11251"/>
                    <a:pt x="18781" y="10907"/>
                  </a:cubicBezTo>
                  <a:cubicBezTo>
                    <a:pt x="18747" y="10564"/>
                    <a:pt x="18702" y="10306"/>
                    <a:pt x="18657" y="10134"/>
                  </a:cubicBezTo>
                  <a:cubicBezTo>
                    <a:pt x="18612" y="9963"/>
                    <a:pt x="18562" y="9920"/>
                    <a:pt x="18517" y="9920"/>
                  </a:cubicBezTo>
                  <a:cubicBezTo>
                    <a:pt x="18466" y="9920"/>
                    <a:pt x="18421" y="10006"/>
                    <a:pt x="18376" y="10134"/>
                  </a:cubicBezTo>
                  <a:cubicBezTo>
                    <a:pt x="18331" y="10263"/>
                    <a:pt x="18292" y="10521"/>
                    <a:pt x="18258" y="10821"/>
                  </a:cubicBezTo>
                  <a:cubicBezTo>
                    <a:pt x="18225" y="11165"/>
                    <a:pt x="18197" y="11594"/>
                    <a:pt x="18174" y="12153"/>
                  </a:cubicBezTo>
                  <a:cubicBezTo>
                    <a:pt x="18152" y="12711"/>
                    <a:pt x="18146" y="13355"/>
                    <a:pt x="18146" y="14214"/>
                  </a:cubicBezTo>
                  <a:cubicBezTo>
                    <a:pt x="18146" y="15631"/>
                    <a:pt x="18185" y="16705"/>
                    <a:pt x="18264" y="17349"/>
                  </a:cubicBezTo>
                  <a:cubicBezTo>
                    <a:pt x="18343" y="18036"/>
                    <a:pt x="18432" y="18336"/>
                    <a:pt x="18528" y="18336"/>
                  </a:cubicBezTo>
                  <a:cubicBezTo>
                    <a:pt x="18578" y="18336"/>
                    <a:pt x="18623" y="18250"/>
                    <a:pt x="18668" y="18122"/>
                  </a:cubicBezTo>
                  <a:cubicBezTo>
                    <a:pt x="18713" y="17993"/>
                    <a:pt x="18753" y="17735"/>
                    <a:pt x="18786" y="17435"/>
                  </a:cubicBezTo>
                  <a:cubicBezTo>
                    <a:pt x="18820" y="17091"/>
                    <a:pt x="18848" y="16662"/>
                    <a:pt x="18871" y="16146"/>
                  </a:cubicBezTo>
                  <a:cubicBezTo>
                    <a:pt x="18882" y="15631"/>
                    <a:pt x="18893" y="14987"/>
                    <a:pt x="18893" y="14214"/>
                  </a:cubicBezTo>
                  <a:close/>
                  <a:moveTo>
                    <a:pt x="20404" y="21256"/>
                  </a:moveTo>
                  <a:lnTo>
                    <a:pt x="19831" y="21256"/>
                  </a:lnTo>
                  <a:lnTo>
                    <a:pt x="19831" y="7085"/>
                  </a:lnTo>
                  <a:lnTo>
                    <a:pt x="20275" y="7085"/>
                  </a:lnTo>
                  <a:lnTo>
                    <a:pt x="20342" y="8846"/>
                  </a:lnTo>
                  <a:cubicBezTo>
                    <a:pt x="20426" y="8202"/>
                    <a:pt x="20516" y="7687"/>
                    <a:pt x="20617" y="7300"/>
                  </a:cubicBezTo>
                  <a:cubicBezTo>
                    <a:pt x="20718" y="6914"/>
                    <a:pt x="20831" y="6742"/>
                    <a:pt x="20954" y="6742"/>
                  </a:cubicBezTo>
                  <a:cubicBezTo>
                    <a:pt x="21162" y="6742"/>
                    <a:pt x="21319" y="7171"/>
                    <a:pt x="21432" y="8030"/>
                  </a:cubicBezTo>
                  <a:cubicBezTo>
                    <a:pt x="21544" y="8889"/>
                    <a:pt x="21600" y="10177"/>
                    <a:pt x="21600" y="11852"/>
                  </a:cubicBezTo>
                  <a:lnTo>
                    <a:pt x="21600" y="21214"/>
                  </a:lnTo>
                  <a:lnTo>
                    <a:pt x="21027" y="21214"/>
                  </a:lnTo>
                  <a:lnTo>
                    <a:pt x="21027" y="12281"/>
                  </a:lnTo>
                  <a:cubicBezTo>
                    <a:pt x="21027" y="11594"/>
                    <a:pt x="21005" y="11036"/>
                    <a:pt x="20965" y="10650"/>
                  </a:cubicBezTo>
                  <a:cubicBezTo>
                    <a:pt x="20920" y="10263"/>
                    <a:pt x="20859" y="10048"/>
                    <a:pt x="20780" y="10048"/>
                  </a:cubicBezTo>
                  <a:cubicBezTo>
                    <a:pt x="20718" y="10048"/>
                    <a:pt x="20651" y="10177"/>
                    <a:pt x="20583" y="10478"/>
                  </a:cubicBezTo>
                  <a:cubicBezTo>
                    <a:pt x="20516" y="10736"/>
                    <a:pt x="20454" y="11122"/>
                    <a:pt x="20404" y="11551"/>
                  </a:cubicBezTo>
                  <a:lnTo>
                    <a:pt x="20404" y="21256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349345AB-AD63-E181-3B5F-534FD2A982FA}"/>
                </a:ext>
              </a:extLst>
            </p:cNvPr>
            <p:cNvSpPr/>
            <p:nvPr userDrawn="1"/>
          </p:nvSpPr>
          <p:spPr>
            <a:xfrm>
              <a:off x="5032172" y="1021854"/>
              <a:ext cx="1051185" cy="549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954" y="0"/>
                  </a:moveTo>
                  <a:cubicBezTo>
                    <a:pt x="13287" y="0"/>
                    <a:pt x="11002" y="3514"/>
                    <a:pt x="10441" y="8443"/>
                  </a:cubicBezTo>
                  <a:cubicBezTo>
                    <a:pt x="9052" y="8229"/>
                    <a:pt x="6050" y="7757"/>
                    <a:pt x="5198" y="7671"/>
                  </a:cubicBezTo>
                  <a:cubicBezTo>
                    <a:pt x="5154" y="7671"/>
                    <a:pt x="5109" y="7671"/>
                    <a:pt x="5041" y="7671"/>
                  </a:cubicBezTo>
                  <a:cubicBezTo>
                    <a:pt x="4638" y="7671"/>
                    <a:pt x="4280" y="7886"/>
                    <a:pt x="4033" y="8357"/>
                  </a:cubicBezTo>
                  <a:cubicBezTo>
                    <a:pt x="3563" y="9214"/>
                    <a:pt x="3563" y="10457"/>
                    <a:pt x="3563" y="10843"/>
                  </a:cubicBezTo>
                  <a:cubicBezTo>
                    <a:pt x="3563" y="11271"/>
                    <a:pt x="3563" y="12514"/>
                    <a:pt x="4033" y="13329"/>
                  </a:cubicBezTo>
                  <a:cubicBezTo>
                    <a:pt x="4280" y="13800"/>
                    <a:pt x="4638" y="14014"/>
                    <a:pt x="5041" y="14014"/>
                  </a:cubicBezTo>
                  <a:cubicBezTo>
                    <a:pt x="5086" y="14014"/>
                    <a:pt x="5131" y="14014"/>
                    <a:pt x="5198" y="14014"/>
                  </a:cubicBezTo>
                  <a:cubicBezTo>
                    <a:pt x="5803" y="13929"/>
                    <a:pt x="7417" y="13714"/>
                    <a:pt x="8313" y="13543"/>
                  </a:cubicBezTo>
                  <a:lnTo>
                    <a:pt x="9657" y="13329"/>
                  </a:lnTo>
                  <a:cubicBezTo>
                    <a:pt x="9971" y="13286"/>
                    <a:pt x="10262" y="13243"/>
                    <a:pt x="10464" y="13200"/>
                  </a:cubicBezTo>
                  <a:cubicBezTo>
                    <a:pt x="11046" y="18043"/>
                    <a:pt x="13332" y="21557"/>
                    <a:pt x="15954" y="21557"/>
                  </a:cubicBezTo>
                  <a:cubicBezTo>
                    <a:pt x="19068" y="21557"/>
                    <a:pt x="21600" y="16714"/>
                    <a:pt x="21600" y="10757"/>
                  </a:cubicBezTo>
                  <a:cubicBezTo>
                    <a:pt x="21600" y="4843"/>
                    <a:pt x="19068" y="0"/>
                    <a:pt x="15954" y="0"/>
                  </a:cubicBezTo>
                  <a:close/>
                  <a:moveTo>
                    <a:pt x="15954" y="17229"/>
                  </a:moveTo>
                  <a:cubicBezTo>
                    <a:pt x="14094" y="17229"/>
                    <a:pt x="12593" y="14357"/>
                    <a:pt x="12593" y="10800"/>
                  </a:cubicBezTo>
                  <a:cubicBezTo>
                    <a:pt x="12593" y="7243"/>
                    <a:pt x="14094" y="4371"/>
                    <a:pt x="15954" y="4371"/>
                  </a:cubicBezTo>
                  <a:cubicBezTo>
                    <a:pt x="17813" y="4371"/>
                    <a:pt x="19315" y="7243"/>
                    <a:pt x="19315" y="10800"/>
                  </a:cubicBezTo>
                  <a:cubicBezTo>
                    <a:pt x="19315" y="14357"/>
                    <a:pt x="17813" y="17229"/>
                    <a:pt x="15954" y="17229"/>
                  </a:cubicBezTo>
                  <a:close/>
                  <a:moveTo>
                    <a:pt x="9007" y="15514"/>
                  </a:moveTo>
                  <a:lnTo>
                    <a:pt x="9007" y="20014"/>
                  </a:lnTo>
                  <a:cubicBezTo>
                    <a:pt x="8627" y="20443"/>
                    <a:pt x="8134" y="20786"/>
                    <a:pt x="7506" y="21129"/>
                  </a:cubicBezTo>
                  <a:cubicBezTo>
                    <a:pt x="6879" y="21429"/>
                    <a:pt x="6207" y="21600"/>
                    <a:pt x="5467" y="21600"/>
                  </a:cubicBezTo>
                  <a:cubicBezTo>
                    <a:pt x="4324" y="21600"/>
                    <a:pt x="3339" y="21171"/>
                    <a:pt x="2532" y="20271"/>
                  </a:cubicBezTo>
                  <a:cubicBezTo>
                    <a:pt x="1725" y="19371"/>
                    <a:pt x="1098" y="18129"/>
                    <a:pt x="650" y="16500"/>
                  </a:cubicBezTo>
                  <a:cubicBezTo>
                    <a:pt x="224" y="14871"/>
                    <a:pt x="0" y="12986"/>
                    <a:pt x="0" y="10800"/>
                  </a:cubicBezTo>
                  <a:cubicBezTo>
                    <a:pt x="0" y="8657"/>
                    <a:pt x="246" y="6729"/>
                    <a:pt x="717" y="5143"/>
                  </a:cubicBezTo>
                  <a:cubicBezTo>
                    <a:pt x="1210" y="3514"/>
                    <a:pt x="1860" y="2271"/>
                    <a:pt x="2711" y="1371"/>
                  </a:cubicBezTo>
                  <a:cubicBezTo>
                    <a:pt x="3563" y="471"/>
                    <a:pt x="4549" y="43"/>
                    <a:pt x="5646" y="43"/>
                  </a:cubicBezTo>
                  <a:cubicBezTo>
                    <a:pt x="6229" y="43"/>
                    <a:pt x="6767" y="171"/>
                    <a:pt x="7282" y="386"/>
                  </a:cubicBezTo>
                  <a:cubicBezTo>
                    <a:pt x="7798" y="600"/>
                    <a:pt x="8246" y="900"/>
                    <a:pt x="8627" y="1243"/>
                  </a:cubicBezTo>
                  <a:lnTo>
                    <a:pt x="8402" y="4843"/>
                  </a:lnTo>
                  <a:cubicBezTo>
                    <a:pt x="8022" y="4500"/>
                    <a:pt x="7596" y="4200"/>
                    <a:pt x="7125" y="3986"/>
                  </a:cubicBezTo>
                  <a:cubicBezTo>
                    <a:pt x="6655" y="3771"/>
                    <a:pt x="6162" y="3643"/>
                    <a:pt x="5624" y="3643"/>
                  </a:cubicBezTo>
                  <a:cubicBezTo>
                    <a:pt x="4817" y="3643"/>
                    <a:pt x="4168" y="3943"/>
                    <a:pt x="3630" y="4586"/>
                  </a:cubicBezTo>
                  <a:cubicBezTo>
                    <a:pt x="3115" y="5186"/>
                    <a:pt x="2734" y="6043"/>
                    <a:pt x="2487" y="7114"/>
                  </a:cubicBezTo>
                  <a:cubicBezTo>
                    <a:pt x="2241" y="8186"/>
                    <a:pt x="2106" y="9386"/>
                    <a:pt x="2106" y="10714"/>
                  </a:cubicBezTo>
                  <a:cubicBezTo>
                    <a:pt x="2106" y="12129"/>
                    <a:pt x="2241" y="13371"/>
                    <a:pt x="2487" y="14443"/>
                  </a:cubicBezTo>
                  <a:cubicBezTo>
                    <a:pt x="2734" y="15514"/>
                    <a:pt x="3115" y="16371"/>
                    <a:pt x="3607" y="17014"/>
                  </a:cubicBezTo>
                  <a:cubicBezTo>
                    <a:pt x="4100" y="17614"/>
                    <a:pt x="4728" y="17957"/>
                    <a:pt x="5490" y="17957"/>
                  </a:cubicBezTo>
                  <a:cubicBezTo>
                    <a:pt x="5714" y="17957"/>
                    <a:pt x="5960" y="17914"/>
                    <a:pt x="6207" y="17871"/>
                  </a:cubicBezTo>
                  <a:cubicBezTo>
                    <a:pt x="6453" y="17829"/>
                    <a:pt x="6722" y="17743"/>
                    <a:pt x="6968" y="17614"/>
                  </a:cubicBezTo>
                  <a:lnTo>
                    <a:pt x="6968" y="15814"/>
                  </a:lnTo>
                  <a:cubicBezTo>
                    <a:pt x="7439" y="15729"/>
                    <a:pt x="7887" y="15686"/>
                    <a:pt x="8246" y="15643"/>
                  </a:cubicBezTo>
                  <a:lnTo>
                    <a:pt x="9007" y="15514"/>
                  </a:lnTo>
                  <a:close/>
                </a:path>
              </a:pathLst>
            </a:custGeom>
            <a:solidFill>
              <a:srgbClr val="008C58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sp>
        <p:nvSpPr>
          <p:cNvPr id="12" name="Shape">
            <a:extLst>
              <a:ext uri="{FF2B5EF4-FFF2-40B4-BE49-F238E27FC236}">
                <a16:creationId xmlns:a16="http://schemas.microsoft.com/office/drawing/2014/main" id="{FD9E41AE-A002-9005-E6E5-3580179613F9}"/>
              </a:ext>
            </a:extLst>
          </p:cNvPr>
          <p:cNvSpPr/>
          <p:nvPr userDrawn="1"/>
        </p:nvSpPr>
        <p:spPr>
          <a:xfrm>
            <a:off x="2105953" y="640199"/>
            <a:ext cx="226449" cy="1952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67" h="20569" extrusionOk="0">
                <a:moveTo>
                  <a:pt x="1276" y="2502"/>
                </a:moveTo>
                <a:cubicBezTo>
                  <a:pt x="3176" y="-371"/>
                  <a:pt x="6676" y="-945"/>
                  <a:pt x="8976" y="1698"/>
                </a:cubicBezTo>
                <a:cubicBezTo>
                  <a:pt x="9476" y="2272"/>
                  <a:pt x="9876" y="2961"/>
                  <a:pt x="10376" y="3651"/>
                </a:cubicBezTo>
                <a:cubicBezTo>
                  <a:pt x="10876" y="2961"/>
                  <a:pt x="11276" y="2272"/>
                  <a:pt x="11776" y="1698"/>
                </a:cubicBezTo>
                <a:cubicBezTo>
                  <a:pt x="14076" y="-945"/>
                  <a:pt x="17676" y="-371"/>
                  <a:pt x="19476" y="2502"/>
                </a:cubicBezTo>
                <a:cubicBezTo>
                  <a:pt x="21176" y="5144"/>
                  <a:pt x="21076" y="7902"/>
                  <a:pt x="19876" y="10659"/>
                </a:cubicBezTo>
                <a:cubicBezTo>
                  <a:pt x="18676" y="13302"/>
                  <a:pt x="16976" y="15485"/>
                  <a:pt x="14976" y="17323"/>
                </a:cubicBezTo>
                <a:cubicBezTo>
                  <a:pt x="13876" y="18357"/>
                  <a:pt x="12376" y="19391"/>
                  <a:pt x="11076" y="20310"/>
                </a:cubicBezTo>
                <a:cubicBezTo>
                  <a:pt x="10676" y="20655"/>
                  <a:pt x="10176" y="20655"/>
                  <a:pt x="9776" y="20310"/>
                </a:cubicBezTo>
                <a:cubicBezTo>
                  <a:pt x="8476" y="19391"/>
                  <a:pt x="6976" y="18357"/>
                  <a:pt x="5876" y="17323"/>
                </a:cubicBezTo>
                <a:cubicBezTo>
                  <a:pt x="3876" y="15485"/>
                  <a:pt x="2176" y="13417"/>
                  <a:pt x="976" y="10659"/>
                </a:cubicBezTo>
                <a:cubicBezTo>
                  <a:pt x="-324" y="7902"/>
                  <a:pt x="-424" y="5144"/>
                  <a:pt x="1276" y="2502"/>
                </a:cubicBezTo>
                <a:close/>
              </a:path>
            </a:pathLst>
          </a:custGeom>
          <a:solidFill>
            <a:srgbClr val="008C58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F46B88B0-8416-31F6-5282-9C6E196C9A56}"/>
              </a:ext>
            </a:extLst>
          </p:cNvPr>
          <p:cNvSpPr/>
          <p:nvPr userDrawn="1"/>
        </p:nvSpPr>
        <p:spPr>
          <a:xfrm>
            <a:off x="7387520" y="3289969"/>
            <a:ext cx="4804480" cy="2927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585" y="0"/>
                </a:moveTo>
                <a:cubicBezTo>
                  <a:pt x="19673" y="0"/>
                  <a:pt x="20698" y="434"/>
                  <a:pt x="21600" y="1199"/>
                </a:cubicBezTo>
                <a:lnTo>
                  <a:pt x="21600" y="6677"/>
                </a:lnTo>
                <a:cubicBezTo>
                  <a:pt x="20879" y="5261"/>
                  <a:pt x="19796" y="4352"/>
                  <a:pt x="18585" y="4352"/>
                </a:cubicBezTo>
                <a:cubicBezTo>
                  <a:pt x="16418" y="4352"/>
                  <a:pt x="14658" y="7240"/>
                  <a:pt x="14658" y="10796"/>
                </a:cubicBezTo>
                <a:cubicBezTo>
                  <a:pt x="14658" y="14344"/>
                  <a:pt x="16418" y="17240"/>
                  <a:pt x="18585" y="17240"/>
                </a:cubicBezTo>
                <a:cubicBezTo>
                  <a:pt x="19796" y="17240"/>
                  <a:pt x="20879" y="16339"/>
                  <a:pt x="21600" y="14915"/>
                </a:cubicBezTo>
                <a:lnTo>
                  <a:pt x="21600" y="20393"/>
                </a:lnTo>
                <a:cubicBezTo>
                  <a:pt x="20698" y="21158"/>
                  <a:pt x="19668" y="21592"/>
                  <a:pt x="18585" y="21592"/>
                </a:cubicBezTo>
                <a:cubicBezTo>
                  <a:pt x="15511" y="21592"/>
                  <a:pt x="12864" y="18109"/>
                  <a:pt x="12178" y="13250"/>
                </a:cubicBezTo>
                <a:cubicBezTo>
                  <a:pt x="11932" y="13282"/>
                  <a:pt x="11609" y="13322"/>
                  <a:pt x="11236" y="13370"/>
                </a:cubicBezTo>
                <a:lnTo>
                  <a:pt x="9677" y="13571"/>
                </a:lnTo>
                <a:cubicBezTo>
                  <a:pt x="8628" y="13708"/>
                  <a:pt x="6760" y="13949"/>
                  <a:pt x="6050" y="14030"/>
                </a:cubicBezTo>
                <a:cubicBezTo>
                  <a:pt x="5991" y="14038"/>
                  <a:pt x="5932" y="14038"/>
                  <a:pt x="5873" y="14038"/>
                </a:cubicBezTo>
                <a:cubicBezTo>
                  <a:pt x="5393" y="14038"/>
                  <a:pt x="4996" y="13805"/>
                  <a:pt x="4697" y="13346"/>
                </a:cubicBezTo>
                <a:cubicBezTo>
                  <a:pt x="4152" y="12509"/>
                  <a:pt x="4152" y="11263"/>
                  <a:pt x="4152" y="10852"/>
                </a:cubicBezTo>
                <a:cubicBezTo>
                  <a:pt x="4152" y="10442"/>
                  <a:pt x="4152" y="9195"/>
                  <a:pt x="4697" y="8350"/>
                </a:cubicBezTo>
                <a:cubicBezTo>
                  <a:pt x="4996" y="7892"/>
                  <a:pt x="5393" y="7659"/>
                  <a:pt x="5873" y="7659"/>
                </a:cubicBezTo>
                <a:cubicBezTo>
                  <a:pt x="5927" y="7659"/>
                  <a:pt x="5986" y="7659"/>
                  <a:pt x="6045" y="7667"/>
                </a:cubicBezTo>
                <a:cubicBezTo>
                  <a:pt x="7045" y="7779"/>
                  <a:pt x="10550" y="8238"/>
                  <a:pt x="12158" y="8447"/>
                </a:cubicBezTo>
                <a:cubicBezTo>
                  <a:pt x="12825" y="3532"/>
                  <a:pt x="15477" y="0"/>
                  <a:pt x="18585" y="0"/>
                </a:cubicBezTo>
                <a:close/>
                <a:moveTo>
                  <a:pt x="2937" y="20257"/>
                </a:moveTo>
                <a:cubicBezTo>
                  <a:pt x="3888" y="21149"/>
                  <a:pt x="5030" y="21600"/>
                  <a:pt x="6368" y="21600"/>
                </a:cubicBezTo>
                <a:cubicBezTo>
                  <a:pt x="7236" y="21600"/>
                  <a:pt x="8030" y="21447"/>
                  <a:pt x="8756" y="21133"/>
                </a:cubicBezTo>
                <a:cubicBezTo>
                  <a:pt x="9481" y="20820"/>
                  <a:pt x="10065" y="20458"/>
                  <a:pt x="10501" y="20031"/>
                </a:cubicBezTo>
                <a:lnTo>
                  <a:pt x="10501" y="15542"/>
                </a:lnTo>
                <a:lnTo>
                  <a:pt x="9672" y="15647"/>
                </a:lnTo>
                <a:cubicBezTo>
                  <a:pt x="9266" y="15703"/>
                  <a:pt x="8731" y="15768"/>
                  <a:pt x="8187" y="15840"/>
                </a:cubicBezTo>
                <a:lnTo>
                  <a:pt x="8187" y="17634"/>
                </a:lnTo>
                <a:cubicBezTo>
                  <a:pt x="7878" y="17731"/>
                  <a:pt x="7579" y="17811"/>
                  <a:pt x="7290" y="17867"/>
                </a:cubicBezTo>
                <a:cubicBezTo>
                  <a:pt x="6996" y="17924"/>
                  <a:pt x="6721" y="17956"/>
                  <a:pt x="6456" y="17956"/>
                </a:cubicBezTo>
                <a:cubicBezTo>
                  <a:pt x="5584" y="17956"/>
                  <a:pt x="4853" y="17650"/>
                  <a:pt x="4270" y="17031"/>
                </a:cubicBezTo>
                <a:cubicBezTo>
                  <a:pt x="3687" y="16411"/>
                  <a:pt x="3250" y="15558"/>
                  <a:pt x="2956" y="14472"/>
                </a:cubicBezTo>
                <a:cubicBezTo>
                  <a:pt x="2662" y="13386"/>
                  <a:pt x="2520" y="12139"/>
                  <a:pt x="2520" y="10724"/>
                </a:cubicBezTo>
                <a:cubicBezTo>
                  <a:pt x="2520" y="9380"/>
                  <a:pt x="2667" y="8173"/>
                  <a:pt x="2951" y="7112"/>
                </a:cubicBezTo>
                <a:cubicBezTo>
                  <a:pt x="3240" y="6050"/>
                  <a:pt x="3687" y="5213"/>
                  <a:pt x="4290" y="4594"/>
                </a:cubicBezTo>
                <a:cubicBezTo>
                  <a:pt x="4893" y="3974"/>
                  <a:pt x="5662" y="3668"/>
                  <a:pt x="6604" y="3668"/>
                </a:cubicBezTo>
                <a:cubicBezTo>
                  <a:pt x="7216" y="3668"/>
                  <a:pt x="7795" y="3781"/>
                  <a:pt x="8344" y="3998"/>
                </a:cubicBezTo>
                <a:cubicBezTo>
                  <a:pt x="8888" y="4223"/>
                  <a:pt x="9388" y="4505"/>
                  <a:pt x="9839" y="4851"/>
                </a:cubicBezTo>
                <a:lnTo>
                  <a:pt x="10094" y="1239"/>
                </a:lnTo>
                <a:cubicBezTo>
                  <a:pt x="9663" y="885"/>
                  <a:pt x="9138" y="595"/>
                  <a:pt x="8525" y="362"/>
                </a:cubicBezTo>
                <a:cubicBezTo>
                  <a:pt x="7912" y="137"/>
                  <a:pt x="7275" y="24"/>
                  <a:pt x="6608" y="24"/>
                </a:cubicBezTo>
                <a:cubicBezTo>
                  <a:pt x="5314" y="24"/>
                  <a:pt x="4172" y="467"/>
                  <a:pt x="3177" y="1360"/>
                </a:cubicBezTo>
                <a:cubicBezTo>
                  <a:pt x="2182" y="2253"/>
                  <a:pt x="1407" y="3499"/>
                  <a:pt x="843" y="5116"/>
                </a:cubicBezTo>
                <a:cubicBezTo>
                  <a:pt x="279" y="6733"/>
                  <a:pt x="0" y="8624"/>
                  <a:pt x="0" y="10788"/>
                </a:cubicBezTo>
                <a:cubicBezTo>
                  <a:pt x="0" y="12968"/>
                  <a:pt x="255" y="14875"/>
                  <a:pt x="760" y="16492"/>
                </a:cubicBezTo>
                <a:cubicBezTo>
                  <a:pt x="1260" y="18109"/>
                  <a:pt x="1985" y="19364"/>
                  <a:pt x="2937" y="20257"/>
                </a:cubicBezTo>
                <a:close/>
              </a:path>
            </a:pathLst>
          </a:custGeom>
          <a:solidFill>
            <a:srgbClr val="008C58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B9E8C2-CD1B-F803-4119-F7DE75A32CC8}"/>
              </a:ext>
            </a:extLst>
          </p:cNvPr>
          <p:cNvSpPr txBox="1"/>
          <p:nvPr userDrawn="1"/>
        </p:nvSpPr>
        <p:spPr>
          <a:xfrm>
            <a:off x="667330" y="1772442"/>
            <a:ext cx="74194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b="0" i="0" dirty="0">
                <a:solidFill>
                  <a:srgbClr val="FFFFFF">
                    <a:alpha val="40000"/>
                  </a:srgbClr>
                </a:solidFill>
                <a:effectLst/>
                <a:latin typeface="+mj-lt"/>
              </a:rPr>
              <a:t>Free Templates &amp; Infographics for PowerPoint and Google Slides</a:t>
            </a:r>
            <a:endParaRPr lang="en-US" sz="2200" dirty="0">
              <a:solidFill>
                <a:schemeClr val="bg1">
                  <a:alpha val="40000"/>
                </a:schemeClr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E4583D-5F52-5CCA-15D5-7930FA3C51C6}"/>
              </a:ext>
            </a:extLst>
          </p:cNvPr>
          <p:cNvSpPr txBox="1"/>
          <p:nvPr userDrawn="1"/>
        </p:nvSpPr>
        <p:spPr>
          <a:xfrm>
            <a:off x="667329" y="5444784"/>
            <a:ext cx="4722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i="0" dirty="0">
                <a:solidFill>
                  <a:srgbClr val="FFFF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Questions or Need Help ?</a:t>
            </a:r>
            <a:endParaRPr lang="en-US" sz="2800" b="1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D8B69F-8B28-B3CE-9A02-F10F35E92CA5}"/>
              </a:ext>
            </a:extLst>
          </p:cNvPr>
          <p:cNvSpPr txBox="1"/>
          <p:nvPr userDrawn="1"/>
        </p:nvSpPr>
        <p:spPr>
          <a:xfrm>
            <a:off x="5976600" y="1307664"/>
            <a:ext cx="64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0" i="0" dirty="0">
                <a:solidFill>
                  <a:srgbClr val="FFFFFF">
                    <a:alpha val="40157"/>
                  </a:srgbClr>
                </a:solidFill>
                <a:effectLst/>
                <a:latin typeface="+mj-lt"/>
              </a:rPr>
              <a:t>.com</a:t>
            </a:r>
            <a:endParaRPr lang="en-US" dirty="0">
              <a:solidFill>
                <a:schemeClr val="bg1">
                  <a:alpha val="40157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98580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A2A6FDFB-46FD-4D32-A054-BC9C55F6A0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7512" y="2235924"/>
            <a:ext cx="6076971" cy="1852748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C1F0D0AA-12EA-49AC-BF55-4B2556467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57512" y="4282573"/>
            <a:ext cx="6076972" cy="134730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D611355A-2485-4AA5-91FA-EA5F3157B7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64A10338-DE30-4CA9-A21B-D50D6579B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49D5EB62-2B81-475B-92EC-DEB93DC3B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39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hyperlink" Target="http://www.presentationgo.com/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hyperlink" Target="http://www.presentationgo.com/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hyperlink" Target="http://www.presentationgo.com/" TargetMode="Externa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7.xml"/><Relationship Id="rId10" Type="http://schemas.openxmlformats.org/officeDocument/2006/relationships/hyperlink" Target="http://www.presentationgo.com/" TargetMode="Externa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9" Type="http://schemas.openxmlformats.org/officeDocument/2006/relationships/hyperlink" Target="http://www.presentationgo.com/" TargetMode="Externa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9" Type="http://schemas.openxmlformats.org/officeDocument/2006/relationships/hyperlink" Target="http://www.presentationgo.com/" TargetMode="Externa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49.xml"/><Relationship Id="rId10" Type="http://schemas.openxmlformats.org/officeDocument/2006/relationships/hyperlink" Target="http://www.presentationgo.com/" TargetMode="External"/><Relationship Id="rId4" Type="http://schemas.openxmlformats.org/officeDocument/2006/relationships/slideLayout" Target="../slideLayouts/slideLayout48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57.xml"/><Relationship Id="rId10" Type="http://schemas.openxmlformats.org/officeDocument/2006/relationships/hyperlink" Target="http://www.presentationgo.com/" TargetMode="External"/><Relationship Id="rId4" Type="http://schemas.openxmlformats.org/officeDocument/2006/relationships/slideLayout" Target="../slideLayouts/slideLayout56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6C7F94-AC2B-4ABA-8168-9102B651E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9E8B4-649E-4A8B-B6EE-CC6C44EF5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133B5-720F-4407-9AAB-3B5E07088D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1AE36-FE6A-4E21-B178-40F00D0FF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54408-120E-4EFA-AC50-C50B6469D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72B7600-67E3-4D97-B453-880E2742B98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410614-AD67-A1B8-2188-18AA53B12859}"/>
              </a:ext>
            </a:extLst>
          </p:cNvPr>
          <p:cNvGrpSpPr/>
          <p:nvPr userDrawn="1"/>
        </p:nvGrpSpPr>
        <p:grpSpPr>
          <a:xfrm>
            <a:off x="12313760" y="-58780"/>
            <a:ext cx="1738741" cy="604829"/>
            <a:chOff x="-1808527" y="-16654"/>
            <a:chExt cx="1738741" cy="60482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748174B-C7A3-7CB0-60BE-F217DB306B75}"/>
                </a:ext>
              </a:extLst>
            </p:cNvPr>
            <p:cNvGrpSpPr/>
            <p:nvPr userDrawn="1"/>
          </p:nvGrpSpPr>
          <p:grpSpPr>
            <a:xfrm>
              <a:off x="-1808527" y="-16654"/>
              <a:ext cx="1738741" cy="604829"/>
              <a:chOff x="-2250002" y="21447"/>
              <a:chExt cx="1738741" cy="604829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D689C4C-F2D8-275E-34C5-D53400CB0FEB}"/>
                  </a:ext>
                </a:extLst>
              </p:cNvPr>
              <p:cNvSpPr txBox="1"/>
              <p:nvPr userDrawn="1"/>
            </p:nvSpPr>
            <p:spPr>
              <a:xfrm>
                <a:off x="-2250002" y="21447"/>
                <a:ext cx="3433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By: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1CE954A-C5CF-833F-B550-534A538735A4}"/>
                  </a:ext>
                </a:extLst>
              </p:cNvPr>
              <p:cNvSpPr txBox="1"/>
              <p:nvPr userDrawn="1"/>
            </p:nvSpPr>
            <p:spPr>
              <a:xfrm>
                <a:off x="-950805" y="380055"/>
                <a:ext cx="43954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.com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7836CFB-B425-F952-7EC0-F257F88D0409}"/>
                </a:ext>
              </a:extLst>
            </p:cNvPr>
            <p:cNvGrpSpPr/>
            <p:nvPr userDrawn="1"/>
          </p:nvGrpSpPr>
          <p:grpSpPr>
            <a:xfrm>
              <a:off x="-1719071" y="218885"/>
              <a:ext cx="1547194" cy="159662"/>
              <a:chOff x="757647" y="1021854"/>
              <a:chExt cx="5325710" cy="549583"/>
            </a:xfrm>
          </p:grpSpPr>
          <p:sp>
            <p:nvSpPr>
              <p:cNvPr id="15" name="Shape">
                <a:extLst>
                  <a:ext uri="{FF2B5EF4-FFF2-40B4-BE49-F238E27FC236}">
                    <a16:creationId xmlns:a16="http://schemas.microsoft.com/office/drawing/2014/main" id="{F2DC34CA-2B11-D3D8-1C3E-5C962AD37979}"/>
                  </a:ext>
                </a:extLst>
              </p:cNvPr>
              <p:cNvSpPr/>
              <p:nvPr userDrawn="1"/>
            </p:nvSpPr>
            <p:spPr>
              <a:xfrm>
                <a:off x="757647" y="1022945"/>
                <a:ext cx="4193833" cy="548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662"/>
                    </a:moveTo>
                    <a:lnTo>
                      <a:pt x="882" y="2662"/>
                    </a:lnTo>
                    <a:cubicBezTo>
                      <a:pt x="1028" y="2662"/>
                      <a:pt x="1163" y="2791"/>
                      <a:pt x="1280" y="3049"/>
                    </a:cubicBezTo>
                    <a:cubicBezTo>
                      <a:pt x="1398" y="3307"/>
                      <a:pt x="1500" y="3693"/>
                      <a:pt x="1584" y="4165"/>
                    </a:cubicBezTo>
                    <a:cubicBezTo>
                      <a:pt x="1668" y="4638"/>
                      <a:pt x="1730" y="5239"/>
                      <a:pt x="1775" y="5969"/>
                    </a:cubicBezTo>
                    <a:cubicBezTo>
                      <a:pt x="1820" y="6656"/>
                      <a:pt x="1842" y="7472"/>
                      <a:pt x="1842" y="8374"/>
                    </a:cubicBezTo>
                    <a:cubicBezTo>
                      <a:pt x="1842" y="9447"/>
                      <a:pt x="1814" y="10392"/>
                      <a:pt x="1763" y="11165"/>
                    </a:cubicBezTo>
                    <a:cubicBezTo>
                      <a:pt x="1707" y="11938"/>
                      <a:pt x="1634" y="12625"/>
                      <a:pt x="1544" y="13140"/>
                    </a:cubicBezTo>
                    <a:cubicBezTo>
                      <a:pt x="1455" y="13656"/>
                      <a:pt x="1348" y="14042"/>
                      <a:pt x="1224" y="14300"/>
                    </a:cubicBezTo>
                    <a:cubicBezTo>
                      <a:pt x="1101" y="14557"/>
                      <a:pt x="972" y="14686"/>
                      <a:pt x="837" y="14686"/>
                    </a:cubicBezTo>
                    <a:lnTo>
                      <a:pt x="590" y="14686"/>
                    </a:lnTo>
                    <a:lnTo>
                      <a:pt x="590" y="21299"/>
                    </a:lnTo>
                    <a:lnTo>
                      <a:pt x="0" y="21299"/>
                    </a:lnTo>
                    <a:lnTo>
                      <a:pt x="0" y="2662"/>
                    </a:lnTo>
                    <a:close/>
                    <a:moveTo>
                      <a:pt x="584" y="11251"/>
                    </a:moveTo>
                    <a:lnTo>
                      <a:pt x="798" y="11251"/>
                    </a:lnTo>
                    <a:cubicBezTo>
                      <a:pt x="854" y="11251"/>
                      <a:pt x="910" y="11208"/>
                      <a:pt x="966" y="11122"/>
                    </a:cubicBezTo>
                    <a:cubicBezTo>
                      <a:pt x="1022" y="11036"/>
                      <a:pt x="1067" y="10864"/>
                      <a:pt x="1106" y="10650"/>
                    </a:cubicBezTo>
                    <a:cubicBezTo>
                      <a:pt x="1146" y="10435"/>
                      <a:pt x="1179" y="10177"/>
                      <a:pt x="1202" y="9834"/>
                    </a:cubicBezTo>
                    <a:cubicBezTo>
                      <a:pt x="1224" y="9490"/>
                      <a:pt x="1241" y="9104"/>
                      <a:pt x="1241" y="8588"/>
                    </a:cubicBezTo>
                    <a:cubicBezTo>
                      <a:pt x="1241" y="7730"/>
                      <a:pt x="1202" y="7085"/>
                      <a:pt x="1129" y="6656"/>
                    </a:cubicBezTo>
                    <a:cubicBezTo>
                      <a:pt x="1050" y="6227"/>
                      <a:pt x="955" y="6012"/>
                      <a:pt x="826" y="6012"/>
                    </a:cubicBezTo>
                    <a:lnTo>
                      <a:pt x="590" y="6012"/>
                    </a:lnTo>
                    <a:lnTo>
                      <a:pt x="590" y="11251"/>
                    </a:lnTo>
                    <a:close/>
                    <a:moveTo>
                      <a:pt x="2179" y="21256"/>
                    </a:moveTo>
                    <a:lnTo>
                      <a:pt x="2179" y="7085"/>
                    </a:lnTo>
                    <a:lnTo>
                      <a:pt x="2628" y="7085"/>
                    </a:lnTo>
                    <a:lnTo>
                      <a:pt x="2685" y="9576"/>
                    </a:lnTo>
                    <a:cubicBezTo>
                      <a:pt x="2707" y="9233"/>
                      <a:pt x="2735" y="8889"/>
                      <a:pt x="2769" y="8546"/>
                    </a:cubicBezTo>
                    <a:cubicBezTo>
                      <a:pt x="2802" y="8202"/>
                      <a:pt x="2842" y="7901"/>
                      <a:pt x="2887" y="7644"/>
                    </a:cubicBezTo>
                    <a:cubicBezTo>
                      <a:pt x="2932" y="7386"/>
                      <a:pt x="2988" y="7171"/>
                      <a:pt x="3044" y="7043"/>
                    </a:cubicBezTo>
                    <a:cubicBezTo>
                      <a:pt x="3106" y="6871"/>
                      <a:pt x="3173" y="6828"/>
                      <a:pt x="3246" y="6828"/>
                    </a:cubicBezTo>
                    <a:cubicBezTo>
                      <a:pt x="3302" y="6828"/>
                      <a:pt x="3353" y="6871"/>
                      <a:pt x="3403" y="7000"/>
                    </a:cubicBezTo>
                    <a:cubicBezTo>
                      <a:pt x="3448" y="7128"/>
                      <a:pt x="3488" y="7214"/>
                      <a:pt x="3516" y="7386"/>
                    </a:cubicBezTo>
                    <a:lnTo>
                      <a:pt x="3426" y="10779"/>
                    </a:lnTo>
                    <a:cubicBezTo>
                      <a:pt x="3398" y="10650"/>
                      <a:pt x="3364" y="10564"/>
                      <a:pt x="3319" y="10435"/>
                    </a:cubicBezTo>
                    <a:cubicBezTo>
                      <a:pt x="3274" y="10349"/>
                      <a:pt x="3224" y="10306"/>
                      <a:pt x="3156" y="10306"/>
                    </a:cubicBezTo>
                    <a:cubicBezTo>
                      <a:pt x="3038" y="10306"/>
                      <a:pt x="2937" y="10607"/>
                      <a:pt x="2859" y="11208"/>
                    </a:cubicBezTo>
                    <a:cubicBezTo>
                      <a:pt x="2780" y="11809"/>
                      <a:pt x="2741" y="12840"/>
                      <a:pt x="2741" y="14257"/>
                    </a:cubicBezTo>
                    <a:lnTo>
                      <a:pt x="2741" y="21342"/>
                    </a:lnTo>
                    <a:lnTo>
                      <a:pt x="2179" y="21342"/>
                    </a:lnTo>
                    <a:close/>
                    <a:moveTo>
                      <a:pt x="5279" y="15416"/>
                    </a:moveTo>
                    <a:lnTo>
                      <a:pt x="4083" y="15416"/>
                    </a:lnTo>
                    <a:lnTo>
                      <a:pt x="4083" y="15545"/>
                    </a:lnTo>
                    <a:cubicBezTo>
                      <a:pt x="4083" y="16533"/>
                      <a:pt x="4134" y="17263"/>
                      <a:pt x="4235" y="17692"/>
                    </a:cubicBezTo>
                    <a:cubicBezTo>
                      <a:pt x="4336" y="18165"/>
                      <a:pt x="4459" y="18379"/>
                      <a:pt x="4611" y="18379"/>
                    </a:cubicBezTo>
                    <a:cubicBezTo>
                      <a:pt x="4718" y="18379"/>
                      <a:pt x="4807" y="18293"/>
                      <a:pt x="4886" y="18165"/>
                    </a:cubicBezTo>
                    <a:cubicBezTo>
                      <a:pt x="4965" y="17993"/>
                      <a:pt x="5032" y="17821"/>
                      <a:pt x="5088" y="17606"/>
                    </a:cubicBezTo>
                    <a:lnTo>
                      <a:pt x="5195" y="20612"/>
                    </a:lnTo>
                    <a:cubicBezTo>
                      <a:pt x="5128" y="20870"/>
                      <a:pt x="5038" y="21085"/>
                      <a:pt x="4931" y="21299"/>
                    </a:cubicBezTo>
                    <a:cubicBezTo>
                      <a:pt x="4824" y="21514"/>
                      <a:pt x="4695" y="21600"/>
                      <a:pt x="4538" y="21600"/>
                    </a:cubicBezTo>
                    <a:cubicBezTo>
                      <a:pt x="4398" y="21600"/>
                      <a:pt x="4268" y="21471"/>
                      <a:pt x="4145" y="21171"/>
                    </a:cubicBezTo>
                    <a:cubicBezTo>
                      <a:pt x="4021" y="20870"/>
                      <a:pt x="3909" y="20441"/>
                      <a:pt x="3819" y="19839"/>
                    </a:cubicBezTo>
                    <a:cubicBezTo>
                      <a:pt x="3724" y="19238"/>
                      <a:pt x="3651" y="18508"/>
                      <a:pt x="3594" y="17606"/>
                    </a:cubicBezTo>
                    <a:cubicBezTo>
                      <a:pt x="3538" y="16705"/>
                      <a:pt x="3510" y="15631"/>
                      <a:pt x="3510" y="14343"/>
                    </a:cubicBezTo>
                    <a:cubicBezTo>
                      <a:pt x="3510" y="13226"/>
                      <a:pt x="3533" y="12196"/>
                      <a:pt x="3578" y="11251"/>
                    </a:cubicBezTo>
                    <a:cubicBezTo>
                      <a:pt x="3622" y="10306"/>
                      <a:pt x="3684" y="9533"/>
                      <a:pt x="3768" y="8846"/>
                    </a:cubicBezTo>
                    <a:cubicBezTo>
                      <a:pt x="3853" y="8159"/>
                      <a:pt x="3948" y="7644"/>
                      <a:pt x="4066" y="7300"/>
                    </a:cubicBezTo>
                    <a:cubicBezTo>
                      <a:pt x="4178" y="6957"/>
                      <a:pt x="4308" y="6742"/>
                      <a:pt x="4448" y="6742"/>
                    </a:cubicBezTo>
                    <a:cubicBezTo>
                      <a:pt x="4701" y="6742"/>
                      <a:pt x="4903" y="7343"/>
                      <a:pt x="5060" y="8503"/>
                    </a:cubicBezTo>
                    <a:cubicBezTo>
                      <a:pt x="5212" y="9662"/>
                      <a:pt x="5290" y="11380"/>
                      <a:pt x="5290" y="13527"/>
                    </a:cubicBezTo>
                    <a:lnTo>
                      <a:pt x="5290" y="15416"/>
                    </a:lnTo>
                    <a:close/>
                    <a:moveTo>
                      <a:pt x="4695" y="12453"/>
                    </a:moveTo>
                    <a:cubicBezTo>
                      <a:pt x="4695" y="12110"/>
                      <a:pt x="4690" y="11809"/>
                      <a:pt x="4678" y="11466"/>
                    </a:cubicBezTo>
                    <a:cubicBezTo>
                      <a:pt x="4667" y="11165"/>
                      <a:pt x="4650" y="10864"/>
                      <a:pt x="4628" y="10607"/>
                    </a:cubicBezTo>
                    <a:cubicBezTo>
                      <a:pt x="4605" y="10349"/>
                      <a:pt x="4577" y="10177"/>
                      <a:pt x="4544" y="10006"/>
                    </a:cubicBezTo>
                    <a:cubicBezTo>
                      <a:pt x="4510" y="9877"/>
                      <a:pt x="4465" y="9791"/>
                      <a:pt x="4420" y="9791"/>
                    </a:cubicBezTo>
                    <a:cubicBezTo>
                      <a:pt x="4330" y="9791"/>
                      <a:pt x="4257" y="10049"/>
                      <a:pt x="4195" y="10521"/>
                    </a:cubicBezTo>
                    <a:cubicBezTo>
                      <a:pt x="4134" y="10993"/>
                      <a:pt x="4100" y="11637"/>
                      <a:pt x="4089" y="12496"/>
                    </a:cubicBezTo>
                    <a:lnTo>
                      <a:pt x="4695" y="12453"/>
                    </a:lnTo>
                    <a:close/>
                    <a:moveTo>
                      <a:pt x="6773" y="10693"/>
                    </a:moveTo>
                    <a:cubicBezTo>
                      <a:pt x="6706" y="10435"/>
                      <a:pt x="6633" y="10220"/>
                      <a:pt x="6554" y="10091"/>
                    </a:cubicBezTo>
                    <a:cubicBezTo>
                      <a:pt x="6476" y="9963"/>
                      <a:pt x="6402" y="9877"/>
                      <a:pt x="6329" y="9877"/>
                    </a:cubicBezTo>
                    <a:cubicBezTo>
                      <a:pt x="6262" y="9877"/>
                      <a:pt x="6206" y="9963"/>
                      <a:pt x="6167" y="10134"/>
                    </a:cubicBezTo>
                    <a:cubicBezTo>
                      <a:pt x="6127" y="10306"/>
                      <a:pt x="6105" y="10564"/>
                      <a:pt x="6105" y="10864"/>
                    </a:cubicBezTo>
                    <a:cubicBezTo>
                      <a:pt x="6105" y="11208"/>
                      <a:pt x="6127" y="11466"/>
                      <a:pt x="6167" y="11723"/>
                    </a:cubicBezTo>
                    <a:cubicBezTo>
                      <a:pt x="6206" y="11938"/>
                      <a:pt x="6285" y="12196"/>
                      <a:pt x="6402" y="12453"/>
                    </a:cubicBezTo>
                    <a:lnTo>
                      <a:pt x="6520" y="12711"/>
                    </a:lnTo>
                    <a:cubicBezTo>
                      <a:pt x="6672" y="13054"/>
                      <a:pt x="6790" y="13570"/>
                      <a:pt x="6869" y="14257"/>
                    </a:cubicBezTo>
                    <a:cubicBezTo>
                      <a:pt x="6947" y="14944"/>
                      <a:pt x="6987" y="15803"/>
                      <a:pt x="6987" y="16876"/>
                    </a:cubicBezTo>
                    <a:cubicBezTo>
                      <a:pt x="6987" y="17563"/>
                      <a:pt x="6970" y="18208"/>
                      <a:pt x="6930" y="18809"/>
                    </a:cubicBezTo>
                    <a:cubicBezTo>
                      <a:pt x="6891" y="19410"/>
                      <a:pt x="6835" y="19882"/>
                      <a:pt x="6768" y="20312"/>
                    </a:cubicBezTo>
                    <a:cubicBezTo>
                      <a:pt x="6695" y="20741"/>
                      <a:pt x="6610" y="21042"/>
                      <a:pt x="6515" y="21256"/>
                    </a:cubicBezTo>
                    <a:cubicBezTo>
                      <a:pt x="6414" y="21471"/>
                      <a:pt x="6307" y="21600"/>
                      <a:pt x="6183" y="21600"/>
                    </a:cubicBezTo>
                    <a:cubicBezTo>
                      <a:pt x="6054" y="21600"/>
                      <a:pt x="5936" y="21514"/>
                      <a:pt x="5835" y="21342"/>
                    </a:cubicBezTo>
                    <a:cubicBezTo>
                      <a:pt x="5734" y="21171"/>
                      <a:pt x="5639" y="20913"/>
                      <a:pt x="5554" y="20569"/>
                    </a:cubicBezTo>
                    <a:lnTo>
                      <a:pt x="5678" y="17435"/>
                    </a:lnTo>
                    <a:cubicBezTo>
                      <a:pt x="5751" y="17735"/>
                      <a:pt x="5830" y="17950"/>
                      <a:pt x="5914" y="18165"/>
                    </a:cubicBezTo>
                    <a:cubicBezTo>
                      <a:pt x="5993" y="18336"/>
                      <a:pt x="6077" y="18465"/>
                      <a:pt x="6161" y="18465"/>
                    </a:cubicBezTo>
                    <a:cubicBezTo>
                      <a:pt x="6256" y="18465"/>
                      <a:pt x="6329" y="18336"/>
                      <a:pt x="6369" y="18122"/>
                    </a:cubicBezTo>
                    <a:cubicBezTo>
                      <a:pt x="6408" y="17907"/>
                      <a:pt x="6431" y="17649"/>
                      <a:pt x="6431" y="17349"/>
                    </a:cubicBezTo>
                    <a:cubicBezTo>
                      <a:pt x="6431" y="17177"/>
                      <a:pt x="6425" y="17005"/>
                      <a:pt x="6419" y="16876"/>
                    </a:cubicBezTo>
                    <a:cubicBezTo>
                      <a:pt x="6408" y="16748"/>
                      <a:pt x="6397" y="16619"/>
                      <a:pt x="6369" y="16490"/>
                    </a:cubicBezTo>
                    <a:cubicBezTo>
                      <a:pt x="6346" y="16361"/>
                      <a:pt x="6313" y="16275"/>
                      <a:pt x="6268" y="16146"/>
                    </a:cubicBezTo>
                    <a:cubicBezTo>
                      <a:pt x="6223" y="16017"/>
                      <a:pt x="6172" y="15889"/>
                      <a:pt x="6105" y="15760"/>
                    </a:cubicBezTo>
                    <a:lnTo>
                      <a:pt x="5987" y="15502"/>
                    </a:lnTo>
                    <a:cubicBezTo>
                      <a:pt x="5835" y="15116"/>
                      <a:pt x="5723" y="14600"/>
                      <a:pt x="5656" y="13956"/>
                    </a:cubicBezTo>
                    <a:cubicBezTo>
                      <a:pt x="5588" y="13312"/>
                      <a:pt x="5549" y="12410"/>
                      <a:pt x="5549" y="11294"/>
                    </a:cubicBezTo>
                    <a:cubicBezTo>
                      <a:pt x="5549" y="10650"/>
                      <a:pt x="5566" y="10049"/>
                      <a:pt x="5599" y="9490"/>
                    </a:cubicBezTo>
                    <a:cubicBezTo>
                      <a:pt x="5633" y="8932"/>
                      <a:pt x="5684" y="8460"/>
                      <a:pt x="5745" y="8073"/>
                    </a:cubicBezTo>
                    <a:cubicBezTo>
                      <a:pt x="5807" y="7687"/>
                      <a:pt x="5886" y="7343"/>
                      <a:pt x="5976" y="7128"/>
                    </a:cubicBezTo>
                    <a:cubicBezTo>
                      <a:pt x="6066" y="6914"/>
                      <a:pt x="6172" y="6785"/>
                      <a:pt x="6290" y="6785"/>
                    </a:cubicBezTo>
                    <a:cubicBezTo>
                      <a:pt x="6408" y="6785"/>
                      <a:pt x="6520" y="6871"/>
                      <a:pt x="6622" y="7043"/>
                    </a:cubicBezTo>
                    <a:cubicBezTo>
                      <a:pt x="6723" y="7214"/>
                      <a:pt x="6812" y="7429"/>
                      <a:pt x="6897" y="7730"/>
                    </a:cubicBezTo>
                    <a:lnTo>
                      <a:pt x="6773" y="10693"/>
                    </a:lnTo>
                    <a:close/>
                    <a:moveTo>
                      <a:pt x="8992" y="15416"/>
                    </a:moveTo>
                    <a:lnTo>
                      <a:pt x="7795" y="15416"/>
                    </a:lnTo>
                    <a:lnTo>
                      <a:pt x="7795" y="15545"/>
                    </a:lnTo>
                    <a:cubicBezTo>
                      <a:pt x="7795" y="16533"/>
                      <a:pt x="7846" y="17263"/>
                      <a:pt x="7947" y="17692"/>
                    </a:cubicBezTo>
                    <a:cubicBezTo>
                      <a:pt x="8048" y="18165"/>
                      <a:pt x="8172" y="18379"/>
                      <a:pt x="8323" y="18379"/>
                    </a:cubicBezTo>
                    <a:cubicBezTo>
                      <a:pt x="8430" y="18379"/>
                      <a:pt x="8520" y="18293"/>
                      <a:pt x="8598" y="18165"/>
                    </a:cubicBezTo>
                    <a:cubicBezTo>
                      <a:pt x="8677" y="17993"/>
                      <a:pt x="8744" y="17821"/>
                      <a:pt x="8801" y="17606"/>
                    </a:cubicBezTo>
                    <a:lnTo>
                      <a:pt x="8907" y="20612"/>
                    </a:lnTo>
                    <a:cubicBezTo>
                      <a:pt x="8840" y="20870"/>
                      <a:pt x="8750" y="21085"/>
                      <a:pt x="8643" y="21299"/>
                    </a:cubicBezTo>
                    <a:cubicBezTo>
                      <a:pt x="8537" y="21514"/>
                      <a:pt x="8407" y="21600"/>
                      <a:pt x="8250" y="21600"/>
                    </a:cubicBezTo>
                    <a:cubicBezTo>
                      <a:pt x="8110" y="21600"/>
                      <a:pt x="7981" y="21471"/>
                      <a:pt x="7857" y="21171"/>
                    </a:cubicBezTo>
                    <a:cubicBezTo>
                      <a:pt x="7734" y="20870"/>
                      <a:pt x="7621" y="20441"/>
                      <a:pt x="7531" y="19839"/>
                    </a:cubicBezTo>
                    <a:cubicBezTo>
                      <a:pt x="7436" y="19238"/>
                      <a:pt x="7363" y="18508"/>
                      <a:pt x="7307" y="17606"/>
                    </a:cubicBezTo>
                    <a:cubicBezTo>
                      <a:pt x="7251" y="16705"/>
                      <a:pt x="7222" y="15631"/>
                      <a:pt x="7222" y="14343"/>
                    </a:cubicBezTo>
                    <a:cubicBezTo>
                      <a:pt x="7222" y="13226"/>
                      <a:pt x="7245" y="12196"/>
                      <a:pt x="7290" y="11251"/>
                    </a:cubicBezTo>
                    <a:cubicBezTo>
                      <a:pt x="7335" y="10306"/>
                      <a:pt x="7397" y="9533"/>
                      <a:pt x="7481" y="8846"/>
                    </a:cubicBezTo>
                    <a:cubicBezTo>
                      <a:pt x="7565" y="8159"/>
                      <a:pt x="7661" y="7644"/>
                      <a:pt x="7778" y="7300"/>
                    </a:cubicBezTo>
                    <a:cubicBezTo>
                      <a:pt x="7891" y="6957"/>
                      <a:pt x="8020" y="6742"/>
                      <a:pt x="8160" y="6742"/>
                    </a:cubicBezTo>
                    <a:cubicBezTo>
                      <a:pt x="8413" y="6742"/>
                      <a:pt x="8615" y="7343"/>
                      <a:pt x="8773" y="8503"/>
                    </a:cubicBezTo>
                    <a:cubicBezTo>
                      <a:pt x="8924" y="9662"/>
                      <a:pt x="9003" y="11380"/>
                      <a:pt x="9003" y="13527"/>
                    </a:cubicBezTo>
                    <a:lnTo>
                      <a:pt x="9003" y="15416"/>
                    </a:lnTo>
                    <a:close/>
                    <a:moveTo>
                      <a:pt x="8413" y="12453"/>
                    </a:moveTo>
                    <a:cubicBezTo>
                      <a:pt x="8413" y="12110"/>
                      <a:pt x="8407" y="11809"/>
                      <a:pt x="8396" y="11466"/>
                    </a:cubicBezTo>
                    <a:cubicBezTo>
                      <a:pt x="8385" y="11165"/>
                      <a:pt x="8368" y="10864"/>
                      <a:pt x="8346" y="10607"/>
                    </a:cubicBezTo>
                    <a:cubicBezTo>
                      <a:pt x="8323" y="10349"/>
                      <a:pt x="8295" y="10177"/>
                      <a:pt x="8261" y="10006"/>
                    </a:cubicBezTo>
                    <a:cubicBezTo>
                      <a:pt x="8228" y="9834"/>
                      <a:pt x="8183" y="9791"/>
                      <a:pt x="8138" y="9791"/>
                    </a:cubicBezTo>
                    <a:cubicBezTo>
                      <a:pt x="8048" y="9791"/>
                      <a:pt x="7975" y="10049"/>
                      <a:pt x="7913" y="10521"/>
                    </a:cubicBezTo>
                    <a:cubicBezTo>
                      <a:pt x="7851" y="10993"/>
                      <a:pt x="7818" y="11637"/>
                      <a:pt x="7807" y="12496"/>
                    </a:cubicBezTo>
                    <a:lnTo>
                      <a:pt x="8413" y="12453"/>
                    </a:lnTo>
                    <a:close/>
                    <a:moveTo>
                      <a:pt x="9913" y="21256"/>
                    </a:moveTo>
                    <a:lnTo>
                      <a:pt x="9340" y="21256"/>
                    </a:lnTo>
                    <a:lnTo>
                      <a:pt x="9340" y="7085"/>
                    </a:lnTo>
                    <a:lnTo>
                      <a:pt x="9783" y="7085"/>
                    </a:lnTo>
                    <a:lnTo>
                      <a:pt x="9851" y="8846"/>
                    </a:lnTo>
                    <a:cubicBezTo>
                      <a:pt x="9935" y="8202"/>
                      <a:pt x="10025" y="7687"/>
                      <a:pt x="10126" y="7300"/>
                    </a:cubicBezTo>
                    <a:cubicBezTo>
                      <a:pt x="10227" y="6914"/>
                      <a:pt x="10339" y="6742"/>
                      <a:pt x="10463" y="6742"/>
                    </a:cubicBezTo>
                    <a:cubicBezTo>
                      <a:pt x="10671" y="6742"/>
                      <a:pt x="10828" y="7171"/>
                      <a:pt x="10940" y="8030"/>
                    </a:cubicBezTo>
                    <a:cubicBezTo>
                      <a:pt x="11053" y="8889"/>
                      <a:pt x="11109" y="10177"/>
                      <a:pt x="11109" y="11852"/>
                    </a:cubicBezTo>
                    <a:lnTo>
                      <a:pt x="11109" y="21214"/>
                    </a:lnTo>
                    <a:lnTo>
                      <a:pt x="10536" y="21214"/>
                    </a:lnTo>
                    <a:lnTo>
                      <a:pt x="10536" y="12281"/>
                    </a:lnTo>
                    <a:cubicBezTo>
                      <a:pt x="10536" y="11594"/>
                      <a:pt x="10514" y="11036"/>
                      <a:pt x="10474" y="10650"/>
                    </a:cubicBezTo>
                    <a:cubicBezTo>
                      <a:pt x="10429" y="10263"/>
                      <a:pt x="10368" y="10048"/>
                      <a:pt x="10289" y="10048"/>
                    </a:cubicBezTo>
                    <a:cubicBezTo>
                      <a:pt x="10227" y="10048"/>
                      <a:pt x="10160" y="10177"/>
                      <a:pt x="10092" y="10478"/>
                    </a:cubicBezTo>
                    <a:cubicBezTo>
                      <a:pt x="10025" y="10736"/>
                      <a:pt x="9963" y="11122"/>
                      <a:pt x="9913" y="11551"/>
                    </a:cubicBezTo>
                    <a:lnTo>
                      <a:pt x="9913" y="21256"/>
                    </a:lnTo>
                    <a:close/>
                    <a:moveTo>
                      <a:pt x="12687" y="10220"/>
                    </a:moveTo>
                    <a:lnTo>
                      <a:pt x="12215" y="10220"/>
                    </a:lnTo>
                    <a:lnTo>
                      <a:pt x="12215" y="16189"/>
                    </a:lnTo>
                    <a:cubicBezTo>
                      <a:pt x="12215" y="16833"/>
                      <a:pt x="12232" y="17306"/>
                      <a:pt x="12271" y="17563"/>
                    </a:cubicBezTo>
                    <a:cubicBezTo>
                      <a:pt x="12311" y="17821"/>
                      <a:pt x="12361" y="17950"/>
                      <a:pt x="12429" y="17950"/>
                    </a:cubicBezTo>
                    <a:cubicBezTo>
                      <a:pt x="12479" y="17950"/>
                      <a:pt x="12530" y="17907"/>
                      <a:pt x="12580" y="17821"/>
                    </a:cubicBezTo>
                    <a:cubicBezTo>
                      <a:pt x="12631" y="17735"/>
                      <a:pt x="12670" y="17649"/>
                      <a:pt x="12698" y="17478"/>
                    </a:cubicBezTo>
                    <a:lnTo>
                      <a:pt x="12783" y="20441"/>
                    </a:lnTo>
                    <a:cubicBezTo>
                      <a:pt x="12738" y="20612"/>
                      <a:pt x="12670" y="20784"/>
                      <a:pt x="12586" y="20956"/>
                    </a:cubicBezTo>
                    <a:cubicBezTo>
                      <a:pt x="12496" y="21128"/>
                      <a:pt x="12401" y="21213"/>
                      <a:pt x="12305" y="21213"/>
                    </a:cubicBezTo>
                    <a:cubicBezTo>
                      <a:pt x="12064" y="21213"/>
                      <a:pt x="11895" y="20870"/>
                      <a:pt x="11800" y="20140"/>
                    </a:cubicBezTo>
                    <a:cubicBezTo>
                      <a:pt x="11699" y="19453"/>
                      <a:pt x="11654" y="18379"/>
                      <a:pt x="11654" y="16919"/>
                    </a:cubicBezTo>
                    <a:lnTo>
                      <a:pt x="11654" y="10220"/>
                    </a:lnTo>
                    <a:lnTo>
                      <a:pt x="11362" y="10220"/>
                    </a:lnTo>
                    <a:lnTo>
                      <a:pt x="11362" y="7085"/>
                    </a:lnTo>
                    <a:lnTo>
                      <a:pt x="11654" y="7085"/>
                    </a:lnTo>
                    <a:lnTo>
                      <a:pt x="11654" y="2791"/>
                    </a:lnTo>
                    <a:lnTo>
                      <a:pt x="12221" y="2791"/>
                    </a:lnTo>
                    <a:lnTo>
                      <a:pt x="12221" y="7085"/>
                    </a:lnTo>
                    <a:lnTo>
                      <a:pt x="12693" y="7085"/>
                    </a:lnTo>
                    <a:lnTo>
                      <a:pt x="12693" y="10220"/>
                    </a:lnTo>
                    <a:close/>
                    <a:moveTo>
                      <a:pt x="13069" y="8331"/>
                    </a:moveTo>
                    <a:cubicBezTo>
                      <a:pt x="13176" y="7858"/>
                      <a:pt x="13294" y="7472"/>
                      <a:pt x="13428" y="7214"/>
                    </a:cubicBezTo>
                    <a:cubicBezTo>
                      <a:pt x="13563" y="6914"/>
                      <a:pt x="13698" y="6785"/>
                      <a:pt x="13833" y="6785"/>
                    </a:cubicBezTo>
                    <a:cubicBezTo>
                      <a:pt x="14063" y="6785"/>
                      <a:pt x="14243" y="7214"/>
                      <a:pt x="14383" y="8073"/>
                    </a:cubicBezTo>
                    <a:cubicBezTo>
                      <a:pt x="14524" y="8932"/>
                      <a:pt x="14591" y="10263"/>
                      <a:pt x="14591" y="12110"/>
                    </a:cubicBezTo>
                    <a:lnTo>
                      <a:pt x="14591" y="21299"/>
                    </a:lnTo>
                    <a:lnTo>
                      <a:pt x="14153" y="21299"/>
                    </a:lnTo>
                    <a:lnTo>
                      <a:pt x="14102" y="19882"/>
                    </a:lnTo>
                    <a:lnTo>
                      <a:pt x="14085" y="19882"/>
                    </a:lnTo>
                    <a:cubicBezTo>
                      <a:pt x="14035" y="20398"/>
                      <a:pt x="13962" y="20827"/>
                      <a:pt x="13872" y="21128"/>
                    </a:cubicBezTo>
                    <a:cubicBezTo>
                      <a:pt x="13782" y="21471"/>
                      <a:pt x="13676" y="21600"/>
                      <a:pt x="13552" y="21600"/>
                    </a:cubicBezTo>
                    <a:cubicBezTo>
                      <a:pt x="13445" y="21600"/>
                      <a:pt x="13355" y="21471"/>
                      <a:pt x="13277" y="21256"/>
                    </a:cubicBezTo>
                    <a:cubicBezTo>
                      <a:pt x="13198" y="21042"/>
                      <a:pt x="13131" y="20698"/>
                      <a:pt x="13080" y="20312"/>
                    </a:cubicBezTo>
                    <a:cubicBezTo>
                      <a:pt x="13030" y="19925"/>
                      <a:pt x="12990" y="19453"/>
                      <a:pt x="12962" y="18895"/>
                    </a:cubicBezTo>
                    <a:cubicBezTo>
                      <a:pt x="12934" y="18336"/>
                      <a:pt x="12923" y="17778"/>
                      <a:pt x="12923" y="17177"/>
                    </a:cubicBezTo>
                    <a:cubicBezTo>
                      <a:pt x="12923" y="16361"/>
                      <a:pt x="12945" y="15631"/>
                      <a:pt x="12996" y="15073"/>
                    </a:cubicBezTo>
                    <a:cubicBezTo>
                      <a:pt x="13041" y="14472"/>
                      <a:pt x="13108" y="13999"/>
                      <a:pt x="13187" y="13613"/>
                    </a:cubicBezTo>
                    <a:cubicBezTo>
                      <a:pt x="13266" y="13226"/>
                      <a:pt x="13361" y="12969"/>
                      <a:pt x="13473" y="12797"/>
                    </a:cubicBezTo>
                    <a:cubicBezTo>
                      <a:pt x="13580" y="12625"/>
                      <a:pt x="13698" y="12539"/>
                      <a:pt x="13822" y="12539"/>
                    </a:cubicBezTo>
                    <a:lnTo>
                      <a:pt x="14012" y="12539"/>
                    </a:lnTo>
                    <a:lnTo>
                      <a:pt x="14012" y="11766"/>
                    </a:lnTo>
                    <a:cubicBezTo>
                      <a:pt x="14012" y="11251"/>
                      <a:pt x="13990" y="10821"/>
                      <a:pt x="13939" y="10564"/>
                    </a:cubicBezTo>
                    <a:cubicBezTo>
                      <a:pt x="13889" y="10263"/>
                      <a:pt x="13822" y="10134"/>
                      <a:pt x="13732" y="10134"/>
                    </a:cubicBezTo>
                    <a:cubicBezTo>
                      <a:pt x="13653" y="10134"/>
                      <a:pt x="13580" y="10220"/>
                      <a:pt x="13501" y="10392"/>
                    </a:cubicBezTo>
                    <a:cubicBezTo>
                      <a:pt x="13428" y="10564"/>
                      <a:pt x="13344" y="10864"/>
                      <a:pt x="13254" y="11251"/>
                    </a:cubicBezTo>
                    <a:lnTo>
                      <a:pt x="13069" y="8331"/>
                    </a:lnTo>
                    <a:close/>
                    <a:moveTo>
                      <a:pt x="14024" y="15116"/>
                    </a:moveTo>
                    <a:lnTo>
                      <a:pt x="13895" y="15159"/>
                    </a:lnTo>
                    <a:cubicBezTo>
                      <a:pt x="13822" y="15159"/>
                      <a:pt x="13760" y="15245"/>
                      <a:pt x="13715" y="15330"/>
                    </a:cubicBezTo>
                    <a:cubicBezTo>
                      <a:pt x="13664" y="15416"/>
                      <a:pt x="13625" y="15545"/>
                      <a:pt x="13597" y="15717"/>
                    </a:cubicBezTo>
                    <a:cubicBezTo>
                      <a:pt x="13569" y="15846"/>
                      <a:pt x="13546" y="16060"/>
                      <a:pt x="13535" y="16232"/>
                    </a:cubicBezTo>
                    <a:cubicBezTo>
                      <a:pt x="13524" y="16447"/>
                      <a:pt x="13518" y="16662"/>
                      <a:pt x="13518" y="16876"/>
                    </a:cubicBezTo>
                    <a:cubicBezTo>
                      <a:pt x="13518" y="17478"/>
                      <a:pt x="13541" y="17907"/>
                      <a:pt x="13591" y="18122"/>
                    </a:cubicBezTo>
                    <a:cubicBezTo>
                      <a:pt x="13636" y="18336"/>
                      <a:pt x="13692" y="18465"/>
                      <a:pt x="13754" y="18465"/>
                    </a:cubicBezTo>
                    <a:cubicBezTo>
                      <a:pt x="13816" y="18465"/>
                      <a:pt x="13872" y="18336"/>
                      <a:pt x="13923" y="18036"/>
                    </a:cubicBezTo>
                    <a:cubicBezTo>
                      <a:pt x="13973" y="17778"/>
                      <a:pt x="14007" y="17478"/>
                      <a:pt x="14029" y="17134"/>
                    </a:cubicBezTo>
                    <a:lnTo>
                      <a:pt x="14029" y="15116"/>
                    </a:lnTo>
                    <a:close/>
                    <a:moveTo>
                      <a:pt x="16192" y="10220"/>
                    </a:moveTo>
                    <a:lnTo>
                      <a:pt x="15720" y="10220"/>
                    </a:lnTo>
                    <a:lnTo>
                      <a:pt x="15720" y="16189"/>
                    </a:lnTo>
                    <a:cubicBezTo>
                      <a:pt x="15720" y="16833"/>
                      <a:pt x="15737" y="17306"/>
                      <a:pt x="15776" y="17563"/>
                    </a:cubicBezTo>
                    <a:cubicBezTo>
                      <a:pt x="15815" y="17821"/>
                      <a:pt x="15866" y="17950"/>
                      <a:pt x="15933" y="17950"/>
                    </a:cubicBezTo>
                    <a:cubicBezTo>
                      <a:pt x="15984" y="17950"/>
                      <a:pt x="16034" y="17907"/>
                      <a:pt x="16085" y="17821"/>
                    </a:cubicBezTo>
                    <a:cubicBezTo>
                      <a:pt x="16135" y="17735"/>
                      <a:pt x="16175" y="17649"/>
                      <a:pt x="16203" y="17478"/>
                    </a:cubicBezTo>
                    <a:lnTo>
                      <a:pt x="16287" y="20441"/>
                    </a:lnTo>
                    <a:cubicBezTo>
                      <a:pt x="16242" y="20612"/>
                      <a:pt x="16175" y="20784"/>
                      <a:pt x="16090" y="20956"/>
                    </a:cubicBezTo>
                    <a:cubicBezTo>
                      <a:pt x="16001" y="21128"/>
                      <a:pt x="15905" y="21213"/>
                      <a:pt x="15810" y="21213"/>
                    </a:cubicBezTo>
                    <a:cubicBezTo>
                      <a:pt x="15568" y="21213"/>
                      <a:pt x="15400" y="20870"/>
                      <a:pt x="15304" y="20140"/>
                    </a:cubicBezTo>
                    <a:cubicBezTo>
                      <a:pt x="15203" y="19453"/>
                      <a:pt x="15158" y="18379"/>
                      <a:pt x="15158" y="16919"/>
                    </a:cubicBezTo>
                    <a:lnTo>
                      <a:pt x="15158" y="10220"/>
                    </a:lnTo>
                    <a:lnTo>
                      <a:pt x="14866" y="10220"/>
                    </a:lnTo>
                    <a:lnTo>
                      <a:pt x="14866" y="7085"/>
                    </a:lnTo>
                    <a:lnTo>
                      <a:pt x="15158" y="7085"/>
                    </a:lnTo>
                    <a:lnTo>
                      <a:pt x="15158" y="2791"/>
                    </a:lnTo>
                    <a:lnTo>
                      <a:pt x="15725" y="2791"/>
                    </a:lnTo>
                    <a:lnTo>
                      <a:pt x="15725" y="7085"/>
                    </a:lnTo>
                    <a:lnTo>
                      <a:pt x="16197" y="7085"/>
                    </a:lnTo>
                    <a:lnTo>
                      <a:pt x="16197" y="10220"/>
                    </a:lnTo>
                    <a:close/>
                    <a:moveTo>
                      <a:pt x="16871" y="4294"/>
                    </a:moveTo>
                    <a:cubicBezTo>
                      <a:pt x="16776" y="4294"/>
                      <a:pt x="16697" y="4080"/>
                      <a:pt x="16646" y="3650"/>
                    </a:cubicBezTo>
                    <a:cubicBezTo>
                      <a:pt x="16596" y="3221"/>
                      <a:pt x="16568" y="2705"/>
                      <a:pt x="16568" y="2147"/>
                    </a:cubicBezTo>
                    <a:cubicBezTo>
                      <a:pt x="16568" y="1546"/>
                      <a:pt x="16596" y="1031"/>
                      <a:pt x="16646" y="644"/>
                    </a:cubicBezTo>
                    <a:cubicBezTo>
                      <a:pt x="16697" y="215"/>
                      <a:pt x="16776" y="0"/>
                      <a:pt x="16866" y="0"/>
                    </a:cubicBezTo>
                    <a:cubicBezTo>
                      <a:pt x="16961" y="0"/>
                      <a:pt x="17034" y="215"/>
                      <a:pt x="17085" y="601"/>
                    </a:cubicBezTo>
                    <a:cubicBezTo>
                      <a:pt x="17135" y="1031"/>
                      <a:pt x="17163" y="1546"/>
                      <a:pt x="17163" y="2147"/>
                    </a:cubicBezTo>
                    <a:cubicBezTo>
                      <a:pt x="17163" y="2748"/>
                      <a:pt x="17135" y="3264"/>
                      <a:pt x="17085" y="3693"/>
                    </a:cubicBezTo>
                    <a:cubicBezTo>
                      <a:pt x="17045" y="4122"/>
                      <a:pt x="16972" y="4294"/>
                      <a:pt x="16871" y="4294"/>
                    </a:cubicBezTo>
                    <a:close/>
                    <a:moveTo>
                      <a:pt x="16585" y="21256"/>
                    </a:moveTo>
                    <a:lnTo>
                      <a:pt x="16585" y="7085"/>
                    </a:lnTo>
                    <a:lnTo>
                      <a:pt x="17158" y="7085"/>
                    </a:lnTo>
                    <a:lnTo>
                      <a:pt x="17158" y="21256"/>
                    </a:lnTo>
                    <a:lnTo>
                      <a:pt x="16585" y="21256"/>
                    </a:lnTo>
                    <a:close/>
                    <a:moveTo>
                      <a:pt x="19477" y="14085"/>
                    </a:moveTo>
                    <a:cubicBezTo>
                      <a:pt x="19477" y="15245"/>
                      <a:pt x="19455" y="16275"/>
                      <a:pt x="19404" y="17220"/>
                    </a:cubicBezTo>
                    <a:cubicBezTo>
                      <a:pt x="19354" y="18165"/>
                      <a:pt x="19286" y="18938"/>
                      <a:pt x="19196" y="19582"/>
                    </a:cubicBezTo>
                    <a:cubicBezTo>
                      <a:pt x="19106" y="20226"/>
                      <a:pt x="19005" y="20741"/>
                      <a:pt x="18887" y="21085"/>
                    </a:cubicBezTo>
                    <a:cubicBezTo>
                      <a:pt x="18769" y="21428"/>
                      <a:pt x="18640" y="21600"/>
                      <a:pt x="18505" y="21600"/>
                    </a:cubicBezTo>
                    <a:cubicBezTo>
                      <a:pt x="18371" y="21600"/>
                      <a:pt x="18241" y="21428"/>
                      <a:pt x="18124" y="21128"/>
                    </a:cubicBezTo>
                    <a:cubicBezTo>
                      <a:pt x="18006" y="20784"/>
                      <a:pt x="17905" y="20355"/>
                      <a:pt x="17820" y="19711"/>
                    </a:cubicBezTo>
                    <a:cubicBezTo>
                      <a:pt x="17736" y="19109"/>
                      <a:pt x="17669" y="18336"/>
                      <a:pt x="17618" y="17435"/>
                    </a:cubicBezTo>
                    <a:cubicBezTo>
                      <a:pt x="17568" y="16533"/>
                      <a:pt x="17545" y="15502"/>
                      <a:pt x="17545" y="14386"/>
                    </a:cubicBezTo>
                    <a:cubicBezTo>
                      <a:pt x="17545" y="13183"/>
                      <a:pt x="17568" y="12110"/>
                      <a:pt x="17618" y="11165"/>
                    </a:cubicBezTo>
                    <a:cubicBezTo>
                      <a:pt x="17669" y="10220"/>
                      <a:pt x="17736" y="9404"/>
                      <a:pt x="17826" y="8760"/>
                    </a:cubicBezTo>
                    <a:cubicBezTo>
                      <a:pt x="17916" y="8116"/>
                      <a:pt x="18017" y="7601"/>
                      <a:pt x="18135" y="7257"/>
                    </a:cubicBezTo>
                    <a:cubicBezTo>
                      <a:pt x="18253" y="6914"/>
                      <a:pt x="18382" y="6742"/>
                      <a:pt x="18517" y="6742"/>
                    </a:cubicBezTo>
                    <a:cubicBezTo>
                      <a:pt x="18651" y="6742"/>
                      <a:pt x="18781" y="6914"/>
                      <a:pt x="18899" y="7214"/>
                    </a:cubicBezTo>
                    <a:cubicBezTo>
                      <a:pt x="19017" y="7515"/>
                      <a:pt x="19118" y="7987"/>
                      <a:pt x="19202" y="8631"/>
                    </a:cubicBezTo>
                    <a:cubicBezTo>
                      <a:pt x="19286" y="9233"/>
                      <a:pt x="19354" y="10006"/>
                      <a:pt x="19404" y="10907"/>
                    </a:cubicBezTo>
                    <a:cubicBezTo>
                      <a:pt x="19455" y="11809"/>
                      <a:pt x="19477" y="12883"/>
                      <a:pt x="19477" y="14085"/>
                    </a:cubicBezTo>
                    <a:close/>
                    <a:moveTo>
                      <a:pt x="18893" y="14214"/>
                    </a:moveTo>
                    <a:cubicBezTo>
                      <a:pt x="18893" y="13441"/>
                      <a:pt x="18882" y="12797"/>
                      <a:pt x="18865" y="12239"/>
                    </a:cubicBezTo>
                    <a:cubicBezTo>
                      <a:pt x="18842" y="11680"/>
                      <a:pt x="18814" y="11251"/>
                      <a:pt x="18781" y="10907"/>
                    </a:cubicBezTo>
                    <a:cubicBezTo>
                      <a:pt x="18747" y="10564"/>
                      <a:pt x="18702" y="10306"/>
                      <a:pt x="18657" y="10134"/>
                    </a:cubicBezTo>
                    <a:cubicBezTo>
                      <a:pt x="18612" y="9963"/>
                      <a:pt x="18562" y="9920"/>
                      <a:pt x="18517" y="9920"/>
                    </a:cubicBezTo>
                    <a:cubicBezTo>
                      <a:pt x="18466" y="9920"/>
                      <a:pt x="18421" y="10006"/>
                      <a:pt x="18376" y="10134"/>
                    </a:cubicBezTo>
                    <a:cubicBezTo>
                      <a:pt x="18331" y="10263"/>
                      <a:pt x="18292" y="10521"/>
                      <a:pt x="18258" y="10821"/>
                    </a:cubicBezTo>
                    <a:cubicBezTo>
                      <a:pt x="18225" y="11165"/>
                      <a:pt x="18197" y="11594"/>
                      <a:pt x="18174" y="12153"/>
                    </a:cubicBezTo>
                    <a:cubicBezTo>
                      <a:pt x="18152" y="12711"/>
                      <a:pt x="18146" y="13355"/>
                      <a:pt x="18146" y="14214"/>
                    </a:cubicBezTo>
                    <a:cubicBezTo>
                      <a:pt x="18146" y="15631"/>
                      <a:pt x="18185" y="16705"/>
                      <a:pt x="18264" y="17349"/>
                    </a:cubicBezTo>
                    <a:cubicBezTo>
                      <a:pt x="18343" y="18036"/>
                      <a:pt x="18432" y="18336"/>
                      <a:pt x="18528" y="18336"/>
                    </a:cubicBezTo>
                    <a:cubicBezTo>
                      <a:pt x="18578" y="18336"/>
                      <a:pt x="18623" y="18250"/>
                      <a:pt x="18668" y="18122"/>
                    </a:cubicBezTo>
                    <a:cubicBezTo>
                      <a:pt x="18713" y="17993"/>
                      <a:pt x="18753" y="17735"/>
                      <a:pt x="18786" y="17435"/>
                    </a:cubicBezTo>
                    <a:cubicBezTo>
                      <a:pt x="18820" y="17091"/>
                      <a:pt x="18848" y="16662"/>
                      <a:pt x="18871" y="16146"/>
                    </a:cubicBezTo>
                    <a:cubicBezTo>
                      <a:pt x="18882" y="15631"/>
                      <a:pt x="18893" y="14987"/>
                      <a:pt x="18893" y="14214"/>
                    </a:cubicBezTo>
                    <a:close/>
                    <a:moveTo>
                      <a:pt x="20404" y="21256"/>
                    </a:moveTo>
                    <a:lnTo>
                      <a:pt x="19831" y="21256"/>
                    </a:lnTo>
                    <a:lnTo>
                      <a:pt x="19831" y="7085"/>
                    </a:lnTo>
                    <a:lnTo>
                      <a:pt x="20275" y="7085"/>
                    </a:lnTo>
                    <a:lnTo>
                      <a:pt x="20342" y="8846"/>
                    </a:lnTo>
                    <a:cubicBezTo>
                      <a:pt x="20426" y="8202"/>
                      <a:pt x="20516" y="7687"/>
                      <a:pt x="20617" y="7300"/>
                    </a:cubicBezTo>
                    <a:cubicBezTo>
                      <a:pt x="20718" y="6914"/>
                      <a:pt x="20831" y="6742"/>
                      <a:pt x="20954" y="6742"/>
                    </a:cubicBezTo>
                    <a:cubicBezTo>
                      <a:pt x="21162" y="6742"/>
                      <a:pt x="21319" y="7171"/>
                      <a:pt x="21432" y="8030"/>
                    </a:cubicBezTo>
                    <a:cubicBezTo>
                      <a:pt x="21544" y="8889"/>
                      <a:pt x="21600" y="10177"/>
                      <a:pt x="21600" y="11852"/>
                    </a:cubicBezTo>
                    <a:lnTo>
                      <a:pt x="21600" y="21214"/>
                    </a:lnTo>
                    <a:lnTo>
                      <a:pt x="21027" y="21214"/>
                    </a:lnTo>
                    <a:lnTo>
                      <a:pt x="21027" y="12281"/>
                    </a:lnTo>
                    <a:cubicBezTo>
                      <a:pt x="21027" y="11594"/>
                      <a:pt x="21005" y="11036"/>
                      <a:pt x="20965" y="10650"/>
                    </a:cubicBezTo>
                    <a:cubicBezTo>
                      <a:pt x="20920" y="10263"/>
                      <a:pt x="20859" y="10048"/>
                      <a:pt x="20780" y="10048"/>
                    </a:cubicBezTo>
                    <a:cubicBezTo>
                      <a:pt x="20718" y="10048"/>
                      <a:pt x="20651" y="10177"/>
                      <a:pt x="20583" y="10478"/>
                    </a:cubicBezTo>
                    <a:cubicBezTo>
                      <a:pt x="20516" y="10736"/>
                      <a:pt x="20454" y="11122"/>
                      <a:pt x="20404" y="11551"/>
                    </a:cubicBezTo>
                    <a:lnTo>
                      <a:pt x="20404" y="21256"/>
                    </a:lnTo>
                    <a:close/>
                  </a:path>
                </a:pathLst>
              </a:custGeom>
              <a:solidFill>
                <a:srgbClr val="002033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6" name="Shape">
                <a:extLst>
                  <a:ext uri="{FF2B5EF4-FFF2-40B4-BE49-F238E27FC236}">
                    <a16:creationId xmlns:a16="http://schemas.microsoft.com/office/drawing/2014/main" id="{55AAA279-AE2A-8A5A-9892-A14475DA3DCC}"/>
                  </a:ext>
                </a:extLst>
              </p:cNvPr>
              <p:cNvSpPr/>
              <p:nvPr userDrawn="1"/>
            </p:nvSpPr>
            <p:spPr>
              <a:xfrm>
                <a:off x="5032172" y="1021854"/>
                <a:ext cx="1051185" cy="5495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954" y="0"/>
                    </a:moveTo>
                    <a:cubicBezTo>
                      <a:pt x="13287" y="0"/>
                      <a:pt x="11002" y="3514"/>
                      <a:pt x="10441" y="8443"/>
                    </a:cubicBezTo>
                    <a:cubicBezTo>
                      <a:pt x="9052" y="8229"/>
                      <a:pt x="6050" y="7757"/>
                      <a:pt x="5198" y="7671"/>
                    </a:cubicBezTo>
                    <a:cubicBezTo>
                      <a:pt x="5154" y="7671"/>
                      <a:pt x="5109" y="7671"/>
                      <a:pt x="5041" y="7671"/>
                    </a:cubicBezTo>
                    <a:cubicBezTo>
                      <a:pt x="4638" y="7671"/>
                      <a:pt x="4280" y="7886"/>
                      <a:pt x="4033" y="8357"/>
                    </a:cubicBezTo>
                    <a:cubicBezTo>
                      <a:pt x="3563" y="9214"/>
                      <a:pt x="3563" y="10457"/>
                      <a:pt x="3563" y="10843"/>
                    </a:cubicBezTo>
                    <a:cubicBezTo>
                      <a:pt x="3563" y="11271"/>
                      <a:pt x="3563" y="12514"/>
                      <a:pt x="4033" y="13329"/>
                    </a:cubicBezTo>
                    <a:cubicBezTo>
                      <a:pt x="4280" y="13800"/>
                      <a:pt x="4638" y="14014"/>
                      <a:pt x="5041" y="14014"/>
                    </a:cubicBezTo>
                    <a:cubicBezTo>
                      <a:pt x="5086" y="14014"/>
                      <a:pt x="5131" y="14014"/>
                      <a:pt x="5198" y="14014"/>
                    </a:cubicBezTo>
                    <a:cubicBezTo>
                      <a:pt x="5803" y="13929"/>
                      <a:pt x="7417" y="13714"/>
                      <a:pt x="8313" y="13543"/>
                    </a:cubicBezTo>
                    <a:lnTo>
                      <a:pt x="9657" y="13329"/>
                    </a:lnTo>
                    <a:cubicBezTo>
                      <a:pt x="9971" y="13286"/>
                      <a:pt x="10262" y="13243"/>
                      <a:pt x="10464" y="13200"/>
                    </a:cubicBezTo>
                    <a:cubicBezTo>
                      <a:pt x="11046" y="18043"/>
                      <a:pt x="13332" y="21557"/>
                      <a:pt x="15954" y="21557"/>
                    </a:cubicBezTo>
                    <a:cubicBezTo>
                      <a:pt x="19068" y="21557"/>
                      <a:pt x="21600" y="16714"/>
                      <a:pt x="21600" y="10757"/>
                    </a:cubicBezTo>
                    <a:cubicBezTo>
                      <a:pt x="21600" y="4843"/>
                      <a:pt x="19068" y="0"/>
                      <a:pt x="15954" y="0"/>
                    </a:cubicBezTo>
                    <a:close/>
                    <a:moveTo>
                      <a:pt x="15954" y="17229"/>
                    </a:moveTo>
                    <a:cubicBezTo>
                      <a:pt x="14094" y="17229"/>
                      <a:pt x="12593" y="14357"/>
                      <a:pt x="12593" y="10800"/>
                    </a:cubicBezTo>
                    <a:cubicBezTo>
                      <a:pt x="12593" y="7243"/>
                      <a:pt x="14094" y="4371"/>
                      <a:pt x="15954" y="4371"/>
                    </a:cubicBezTo>
                    <a:cubicBezTo>
                      <a:pt x="17813" y="4371"/>
                      <a:pt x="19315" y="7243"/>
                      <a:pt x="19315" y="10800"/>
                    </a:cubicBezTo>
                    <a:cubicBezTo>
                      <a:pt x="19315" y="14357"/>
                      <a:pt x="17813" y="17229"/>
                      <a:pt x="15954" y="17229"/>
                    </a:cubicBezTo>
                    <a:close/>
                    <a:moveTo>
                      <a:pt x="9007" y="15514"/>
                    </a:moveTo>
                    <a:lnTo>
                      <a:pt x="9007" y="20014"/>
                    </a:lnTo>
                    <a:cubicBezTo>
                      <a:pt x="8627" y="20443"/>
                      <a:pt x="8134" y="20786"/>
                      <a:pt x="7506" y="21129"/>
                    </a:cubicBezTo>
                    <a:cubicBezTo>
                      <a:pt x="6879" y="21429"/>
                      <a:pt x="6207" y="21600"/>
                      <a:pt x="5467" y="21600"/>
                    </a:cubicBezTo>
                    <a:cubicBezTo>
                      <a:pt x="4324" y="21600"/>
                      <a:pt x="3339" y="21171"/>
                      <a:pt x="2532" y="20271"/>
                    </a:cubicBezTo>
                    <a:cubicBezTo>
                      <a:pt x="1725" y="19371"/>
                      <a:pt x="1098" y="18129"/>
                      <a:pt x="650" y="16500"/>
                    </a:cubicBezTo>
                    <a:cubicBezTo>
                      <a:pt x="224" y="14871"/>
                      <a:pt x="0" y="12986"/>
                      <a:pt x="0" y="10800"/>
                    </a:cubicBezTo>
                    <a:cubicBezTo>
                      <a:pt x="0" y="8657"/>
                      <a:pt x="246" y="6729"/>
                      <a:pt x="717" y="5143"/>
                    </a:cubicBezTo>
                    <a:cubicBezTo>
                      <a:pt x="1210" y="3514"/>
                      <a:pt x="1860" y="2271"/>
                      <a:pt x="2711" y="1371"/>
                    </a:cubicBezTo>
                    <a:cubicBezTo>
                      <a:pt x="3563" y="471"/>
                      <a:pt x="4549" y="43"/>
                      <a:pt x="5646" y="43"/>
                    </a:cubicBezTo>
                    <a:cubicBezTo>
                      <a:pt x="6229" y="43"/>
                      <a:pt x="6767" y="171"/>
                      <a:pt x="7282" y="386"/>
                    </a:cubicBezTo>
                    <a:cubicBezTo>
                      <a:pt x="7798" y="600"/>
                      <a:pt x="8246" y="900"/>
                      <a:pt x="8627" y="1243"/>
                    </a:cubicBezTo>
                    <a:lnTo>
                      <a:pt x="8402" y="4843"/>
                    </a:lnTo>
                    <a:cubicBezTo>
                      <a:pt x="8022" y="4500"/>
                      <a:pt x="7596" y="4200"/>
                      <a:pt x="7125" y="3986"/>
                    </a:cubicBezTo>
                    <a:cubicBezTo>
                      <a:pt x="6655" y="3771"/>
                      <a:pt x="6162" y="3643"/>
                      <a:pt x="5624" y="3643"/>
                    </a:cubicBezTo>
                    <a:cubicBezTo>
                      <a:pt x="4817" y="3643"/>
                      <a:pt x="4168" y="3943"/>
                      <a:pt x="3630" y="4586"/>
                    </a:cubicBezTo>
                    <a:cubicBezTo>
                      <a:pt x="3115" y="5186"/>
                      <a:pt x="2734" y="6043"/>
                      <a:pt x="2487" y="7114"/>
                    </a:cubicBezTo>
                    <a:cubicBezTo>
                      <a:pt x="2241" y="8186"/>
                      <a:pt x="2106" y="9386"/>
                      <a:pt x="2106" y="10714"/>
                    </a:cubicBezTo>
                    <a:cubicBezTo>
                      <a:pt x="2106" y="12129"/>
                      <a:pt x="2241" y="13371"/>
                      <a:pt x="2487" y="14443"/>
                    </a:cubicBezTo>
                    <a:cubicBezTo>
                      <a:pt x="2734" y="15514"/>
                      <a:pt x="3115" y="16371"/>
                      <a:pt x="3607" y="17014"/>
                    </a:cubicBezTo>
                    <a:cubicBezTo>
                      <a:pt x="4100" y="17614"/>
                      <a:pt x="4728" y="17957"/>
                      <a:pt x="5490" y="17957"/>
                    </a:cubicBezTo>
                    <a:cubicBezTo>
                      <a:pt x="5714" y="17957"/>
                      <a:pt x="5960" y="17914"/>
                      <a:pt x="6207" y="17871"/>
                    </a:cubicBezTo>
                    <a:cubicBezTo>
                      <a:pt x="6453" y="17829"/>
                      <a:pt x="6722" y="17743"/>
                      <a:pt x="6968" y="17614"/>
                    </a:cubicBezTo>
                    <a:lnTo>
                      <a:pt x="6968" y="15814"/>
                    </a:lnTo>
                    <a:cubicBezTo>
                      <a:pt x="7439" y="15729"/>
                      <a:pt x="7887" y="15686"/>
                      <a:pt x="8246" y="15643"/>
                    </a:cubicBezTo>
                    <a:lnTo>
                      <a:pt x="9007" y="15514"/>
                    </a:lnTo>
                    <a:close/>
                  </a:path>
                </a:pathLst>
              </a:custGeom>
              <a:solidFill>
                <a:srgbClr val="008C58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dirty="0"/>
              </a:p>
            </p:txBody>
          </p:sp>
        </p:grp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936847CB-A8E6-F01E-04F6-121152D346B3}"/>
              </a:ext>
            </a:extLst>
          </p:cNvPr>
          <p:cNvSpPr/>
          <p:nvPr userDrawn="1"/>
        </p:nvSpPr>
        <p:spPr>
          <a:xfrm>
            <a:off x="-12701" y="6959601"/>
            <a:ext cx="16039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 dirty="0">
                <a:solidFill>
                  <a:srgbClr val="008C58"/>
                </a:solidFill>
                <a:effectLst/>
                <a:latin typeface="+mn-lt"/>
              </a:rPr>
              <a:t>© </a:t>
            </a:r>
            <a:r>
              <a:rPr lang="en-US" sz="1200" b="0" i="0" u="none" strike="noStrike" dirty="0">
                <a:solidFill>
                  <a:srgbClr val="008C58"/>
                </a:solidFill>
                <a:effectLst/>
                <a:latin typeface="+mn-lt"/>
                <a:hlinkClick r:id="rId9" tooltip="PresentationGo!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presentationgo.com</a:t>
            </a:r>
            <a:endParaRPr lang="en-US" sz="1200" dirty="0">
              <a:solidFill>
                <a:srgbClr val="008C58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57909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3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bg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EDDA2-A385-4D53-9944-861446547DDE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EE5F91A-C045-8080-A0BF-661C8A332F3A}"/>
              </a:ext>
            </a:extLst>
          </p:cNvPr>
          <p:cNvGrpSpPr/>
          <p:nvPr userDrawn="1"/>
        </p:nvGrpSpPr>
        <p:grpSpPr>
          <a:xfrm>
            <a:off x="12313760" y="-58780"/>
            <a:ext cx="1738741" cy="604829"/>
            <a:chOff x="-1808527" y="-16654"/>
            <a:chExt cx="1738741" cy="60482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0838BA6-0E81-42FC-BA9D-E59707611A82}"/>
                </a:ext>
              </a:extLst>
            </p:cNvPr>
            <p:cNvGrpSpPr/>
            <p:nvPr userDrawn="1"/>
          </p:nvGrpSpPr>
          <p:grpSpPr>
            <a:xfrm>
              <a:off x="-1808527" y="-16654"/>
              <a:ext cx="1738741" cy="604829"/>
              <a:chOff x="-2250002" y="21447"/>
              <a:chExt cx="1738741" cy="604829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610A8BD-15E8-E5F8-83B0-B1211BF64F17}"/>
                  </a:ext>
                </a:extLst>
              </p:cNvPr>
              <p:cNvSpPr txBox="1"/>
              <p:nvPr userDrawn="1"/>
            </p:nvSpPr>
            <p:spPr>
              <a:xfrm>
                <a:off x="-2250002" y="21447"/>
                <a:ext cx="3433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By: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6636ED-538E-914B-8011-38A24C8084E4}"/>
                  </a:ext>
                </a:extLst>
              </p:cNvPr>
              <p:cNvSpPr txBox="1"/>
              <p:nvPr userDrawn="1"/>
            </p:nvSpPr>
            <p:spPr>
              <a:xfrm>
                <a:off x="-950805" y="380055"/>
                <a:ext cx="43954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latin typeface="+mj-lt"/>
                    <a:ea typeface="Open Sans" panose="020B0606030504020204" pitchFamily="34" charset="0"/>
                    <a:cs typeface="Open Sans" panose="020B0606030504020204" pitchFamily="34" charset="0"/>
                  </a:rPr>
                  <a:t>.com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70567FE-FB45-616B-8180-476C39211726}"/>
                </a:ext>
              </a:extLst>
            </p:cNvPr>
            <p:cNvGrpSpPr/>
            <p:nvPr userDrawn="1"/>
          </p:nvGrpSpPr>
          <p:grpSpPr>
            <a:xfrm>
              <a:off x="-1719071" y="218885"/>
              <a:ext cx="1547194" cy="159662"/>
              <a:chOff x="757647" y="1021854"/>
              <a:chExt cx="5325710" cy="549583"/>
            </a:xfrm>
          </p:grpSpPr>
          <p:sp>
            <p:nvSpPr>
              <p:cNvPr id="10" name="Shape">
                <a:extLst>
                  <a:ext uri="{FF2B5EF4-FFF2-40B4-BE49-F238E27FC236}">
                    <a16:creationId xmlns:a16="http://schemas.microsoft.com/office/drawing/2014/main" id="{7BBD3F98-3DE2-A4C3-6723-83DE8ED5042F}"/>
                  </a:ext>
                </a:extLst>
              </p:cNvPr>
              <p:cNvSpPr/>
              <p:nvPr userDrawn="1"/>
            </p:nvSpPr>
            <p:spPr>
              <a:xfrm>
                <a:off x="757647" y="1022945"/>
                <a:ext cx="4193833" cy="548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662"/>
                    </a:moveTo>
                    <a:lnTo>
                      <a:pt x="882" y="2662"/>
                    </a:lnTo>
                    <a:cubicBezTo>
                      <a:pt x="1028" y="2662"/>
                      <a:pt x="1163" y="2791"/>
                      <a:pt x="1280" y="3049"/>
                    </a:cubicBezTo>
                    <a:cubicBezTo>
                      <a:pt x="1398" y="3307"/>
                      <a:pt x="1500" y="3693"/>
                      <a:pt x="1584" y="4165"/>
                    </a:cubicBezTo>
                    <a:cubicBezTo>
                      <a:pt x="1668" y="4638"/>
                      <a:pt x="1730" y="5239"/>
                      <a:pt x="1775" y="5969"/>
                    </a:cubicBezTo>
                    <a:cubicBezTo>
                      <a:pt x="1820" y="6656"/>
                      <a:pt x="1842" y="7472"/>
                      <a:pt x="1842" y="8374"/>
                    </a:cubicBezTo>
                    <a:cubicBezTo>
                      <a:pt x="1842" y="9447"/>
                      <a:pt x="1814" y="10392"/>
                      <a:pt x="1763" y="11165"/>
                    </a:cubicBezTo>
                    <a:cubicBezTo>
                      <a:pt x="1707" y="11938"/>
                      <a:pt x="1634" y="12625"/>
                      <a:pt x="1544" y="13140"/>
                    </a:cubicBezTo>
                    <a:cubicBezTo>
                      <a:pt x="1455" y="13656"/>
                      <a:pt x="1348" y="14042"/>
                      <a:pt x="1224" y="14300"/>
                    </a:cubicBezTo>
                    <a:cubicBezTo>
                      <a:pt x="1101" y="14557"/>
                      <a:pt x="972" y="14686"/>
                      <a:pt x="837" y="14686"/>
                    </a:cubicBezTo>
                    <a:lnTo>
                      <a:pt x="590" y="14686"/>
                    </a:lnTo>
                    <a:lnTo>
                      <a:pt x="590" y="21299"/>
                    </a:lnTo>
                    <a:lnTo>
                      <a:pt x="0" y="21299"/>
                    </a:lnTo>
                    <a:lnTo>
                      <a:pt x="0" y="2662"/>
                    </a:lnTo>
                    <a:close/>
                    <a:moveTo>
                      <a:pt x="584" y="11251"/>
                    </a:moveTo>
                    <a:lnTo>
                      <a:pt x="798" y="11251"/>
                    </a:lnTo>
                    <a:cubicBezTo>
                      <a:pt x="854" y="11251"/>
                      <a:pt x="910" y="11208"/>
                      <a:pt x="966" y="11122"/>
                    </a:cubicBezTo>
                    <a:cubicBezTo>
                      <a:pt x="1022" y="11036"/>
                      <a:pt x="1067" y="10864"/>
                      <a:pt x="1106" y="10650"/>
                    </a:cubicBezTo>
                    <a:cubicBezTo>
                      <a:pt x="1146" y="10435"/>
                      <a:pt x="1179" y="10177"/>
                      <a:pt x="1202" y="9834"/>
                    </a:cubicBezTo>
                    <a:cubicBezTo>
                      <a:pt x="1224" y="9490"/>
                      <a:pt x="1241" y="9104"/>
                      <a:pt x="1241" y="8588"/>
                    </a:cubicBezTo>
                    <a:cubicBezTo>
                      <a:pt x="1241" y="7730"/>
                      <a:pt x="1202" y="7085"/>
                      <a:pt x="1129" y="6656"/>
                    </a:cubicBezTo>
                    <a:cubicBezTo>
                      <a:pt x="1050" y="6227"/>
                      <a:pt x="955" y="6012"/>
                      <a:pt x="826" y="6012"/>
                    </a:cubicBezTo>
                    <a:lnTo>
                      <a:pt x="590" y="6012"/>
                    </a:lnTo>
                    <a:lnTo>
                      <a:pt x="590" y="11251"/>
                    </a:lnTo>
                    <a:close/>
                    <a:moveTo>
                      <a:pt x="2179" y="21256"/>
                    </a:moveTo>
                    <a:lnTo>
                      <a:pt x="2179" y="7085"/>
                    </a:lnTo>
                    <a:lnTo>
                      <a:pt x="2628" y="7085"/>
                    </a:lnTo>
                    <a:lnTo>
                      <a:pt x="2685" y="9576"/>
                    </a:lnTo>
                    <a:cubicBezTo>
                      <a:pt x="2707" y="9233"/>
                      <a:pt x="2735" y="8889"/>
                      <a:pt x="2769" y="8546"/>
                    </a:cubicBezTo>
                    <a:cubicBezTo>
                      <a:pt x="2802" y="8202"/>
                      <a:pt x="2842" y="7901"/>
                      <a:pt x="2887" y="7644"/>
                    </a:cubicBezTo>
                    <a:cubicBezTo>
                      <a:pt x="2932" y="7386"/>
                      <a:pt x="2988" y="7171"/>
                      <a:pt x="3044" y="7043"/>
                    </a:cubicBezTo>
                    <a:cubicBezTo>
                      <a:pt x="3106" y="6871"/>
                      <a:pt x="3173" y="6828"/>
                      <a:pt x="3246" y="6828"/>
                    </a:cubicBezTo>
                    <a:cubicBezTo>
                      <a:pt x="3302" y="6828"/>
                      <a:pt x="3353" y="6871"/>
                      <a:pt x="3403" y="7000"/>
                    </a:cubicBezTo>
                    <a:cubicBezTo>
                      <a:pt x="3448" y="7128"/>
                      <a:pt x="3488" y="7214"/>
                      <a:pt x="3516" y="7386"/>
                    </a:cubicBezTo>
                    <a:lnTo>
                      <a:pt x="3426" y="10779"/>
                    </a:lnTo>
                    <a:cubicBezTo>
                      <a:pt x="3398" y="10650"/>
                      <a:pt x="3364" y="10564"/>
                      <a:pt x="3319" y="10435"/>
                    </a:cubicBezTo>
                    <a:cubicBezTo>
                      <a:pt x="3274" y="10349"/>
                      <a:pt x="3224" y="10306"/>
                      <a:pt x="3156" y="10306"/>
                    </a:cubicBezTo>
                    <a:cubicBezTo>
                      <a:pt x="3038" y="10306"/>
                      <a:pt x="2937" y="10607"/>
                      <a:pt x="2859" y="11208"/>
                    </a:cubicBezTo>
                    <a:cubicBezTo>
                      <a:pt x="2780" y="11809"/>
                      <a:pt x="2741" y="12840"/>
                      <a:pt x="2741" y="14257"/>
                    </a:cubicBezTo>
                    <a:lnTo>
                      <a:pt x="2741" y="21342"/>
                    </a:lnTo>
                    <a:lnTo>
                      <a:pt x="2179" y="21342"/>
                    </a:lnTo>
                    <a:close/>
                    <a:moveTo>
                      <a:pt x="5279" y="15416"/>
                    </a:moveTo>
                    <a:lnTo>
                      <a:pt x="4083" y="15416"/>
                    </a:lnTo>
                    <a:lnTo>
                      <a:pt x="4083" y="15545"/>
                    </a:lnTo>
                    <a:cubicBezTo>
                      <a:pt x="4083" y="16533"/>
                      <a:pt x="4134" y="17263"/>
                      <a:pt x="4235" y="17692"/>
                    </a:cubicBezTo>
                    <a:cubicBezTo>
                      <a:pt x="4336" y="18165"/>
                      <a:pt x="4459" y="18379"/>
                      <a:pt x="4611" y="18379"/>
                    </a:cubicBezTo>
                    <a:cubicBezTo>
                      <a:pt x="4718" y="18379"/>
                      <a:pt x="4807" y="18293"/>
                      <a:pt x="4886" y="18165"/>
                    </a:cubicBezTo>
                    <a:cubicBezTo>
                      <a:pt x="4965" y="17993"/>
                      <a:pt x="5032" y="17821"/>
                      <a:pt x="5088" y="17606"/>
                    </a:cubicBezTo>
                    <a:lnTo>
                      <a:pt x="5195" y="20612"/>
                    </a:lnTo>
                    <a:cubicBezTo>
                      <a:pt x="5128" y="20870"/>
                      <a:pt x="5038" y="21085"/>
                      <a:pt x="4931" y="21299"/>
                    </a:cubicBezTo>
                    <a:cubicBezTo>
                      <a:pt x="4824" y="21514"/>
                      <a:pt x="4695" y="21600"/>
                      <a:pt x="4538" y="21600"/>
                    </a:cubicBezTo>
                    <a:cubicBezTo>
                      <a:pt x="4398" y="21600"/>
                      <a:pt x="4268" y="21471"/>
                      <a:pt x="4145" y="21171"/>
                    </a:cubicBezTo>
                    <a:cubicBezTo>
                      <a:pt x="4021" y="20870"/>
                      <a:pt x="3909" y="20441"/>
                      <a:pt x="3819" y="19839"/>
                    </a:cubicBezTo>
                    <a:cubicBezTo>
                      <a:pt x="3724" y="19238"/>
                      <a:pt x="3651" y="18508"/>
                      <a:pt x="3594" y="17606"/>
                    </a:cubicBezTo>
                    <a:cubicBezTo>
                      <a:pt x="3538" y="16705"/>
                      <a:pt x="3510" y="15631"/>
                      <a:pt x="3510" y="14343"/>
                    </a:cubicBezTo>
                    <a:cubicBezTo>
                      <a:pt x="3510" y="13226"/>
                      <a:pt x="3533" y="12196"/>
                      <a:pt x="3578" y="11251"/>
                    </a:cubicBezTo>
                    <a:cubicBezTo>
                      <a:pt x="3622" y="10306"/>
                      <a:pt x="3684" y="9533"/>
                      <a:pt x="3768" y="8846"/>
                    </a:cubicBezTo>
                    <a:cubicBezTo>
                      <a:pt x="3853" y="8159"/>
                      <a:pt x="3948" y="7644"/>
                      <a:pt x="4066" y="7300"/>
                    </a:cubicBezTo>
                    <a:cubicBezTo>
                      <a:pt x="4178" y="6957"/>
                      <a:pt x="4308" y="6742"/>
                      <a:pt x="4448" y="6742"/>
                    </a:cubicBezTo>
                    <a:cubicBezTo>
                      <a:pt x="4701" y="6742"/>
                      <a:pt x="4903" y="7343"/>
                      <a:pt x="5060" y="8503"/>
                    </a:cubicBezTo>
                    <a:cubicBezTo>
                      <a:pt x="5212" y="9662"/>
                      <a:pt x="5290" y="11380"/>
                      <a:pt x="5290" y="13527"/>
                    </a:cubicBezTo>
                    <a:lnTo>
                      <a:pt x="5290" y="15416"/>
                    </a:lnTo>
                    <a:close/>
                    <a:moveTo>
                      <a:pt x="4695" y="12453"/>
                    </a:moveTo>
                    <a:cubicBezTo>
                      <a:pt x="4695" y="12110"/>
                      <a:pt x="4690" y="11809"/>
                      <a:pt x="4678" y="11466"/>
                    </a:cubicBezTo>
                    <a:cubicBezTo>
                      <a:pt x="4667" y="11165"/>
                      <a:pt x="4650" y="10864"/>
                      <a:pt x="4628" y="10607"/>
                    </a:cubicBezTo>
                    <a:cubicBezTo>
                      <a:pt x="4605" y="10349"/>
                      <a:pt x="4577" y="10177"/>
                      <a:pt x="4544" y="10006"/>
                    </a:cubicBezTo>
                    <a:cubicBezTo>
                      <a:pt x="4510" y="9877"/>
                      <a:pt x="4465" y="9791"/>
                      <a:pt x="4420" y="9791"/>
                    </a:cubicBezTo>
                    <a:cubicBezTo>
                      <a:pt x="4330" y="9791"/>
                      <a:pt x="4257" y="10049"/>
                      <a:pt x="4195" y="10521"/>
                    </a:cubicBezTo>
                    <a:cubicBezTo>
                      <a:pt x="4134" y="10993"/>
                      <a:pt x="4100" y="11637"/>
                      <a:pt x="4089" y="12496"/>
                    </a:cubicBezTo>
                    <a:lnTo>
                      <a:pt x="4695" y="12453"/>
                    </a:lnTo>
                    <a:close/>
                    <a:moveTo>
                      <a:pt x="6773" y="10693"/>
                    </a:moveTo>
                    <a:cubicBezTo>
                      <a:pt x="6706" y="10435"/>
                      <a:pt x="6633" y="10220"/>
                      <a:pt x="6554" y="10091"/>
                    </a:cubicBezTo>
                    <a:cubicBezTo>
                      <a:pt x="6476" y="9963"/>
                      <a:pt x="6402" y="9877"/>
                      <a:pt x="6329" y="9877"/>
                    </a:cubicBezTo>
                    <a:cubicBezTo>
                      <a:pt x="6262" y="9877"/>
                      <a:pt x="6206" y="9963"/>
                      <a:pt x="6167" y="10134"/>
                    </a:cubicBezTo>
                    <a:cubicBezTo>
                      <a:pt x="6127" y="10306"/>
                      <a:pt x="6105" y="10564"/>
                      <a:pt x="6105" y="10864"/>
                    </a:cubicBezTo>
                    <a:cubicBezTo>
                      <a:pt x="6105" y="11208"/>
                      <a:pt x="6127" y="11466"/>
                      <a:pt x="6167" y="11723"/>
                    </a:cubicBezTo>
                    <a:cubicBezTo>
                      <a:pt x="6206" y="11938"/>
                      <a:pt x="6285" y="12196"/>
                      <a:pt x="6402" y="12453"/>
                    </a:cubicBezTo>
                    <a:lnTo>
                      <a:pt x="6520" y="12711"/>
                    </a:lnTo>
                    <a:cubicBezTo>
                      <a:pt x="6672" y="13054"/>
                      <a:pt x="6790" y="13570"/>
                      <a:pt x="6869" y="14257"/>
                    </a:cubicBezTo>
                    <a:cubicBezTo>
                      <a:pt x="6947" y="14944"/>
                      <a:pt x="6987" y="15803"/>
                      <a:pt x="6987" y="16876"/>
                    </a:cubicBezTo>
                    <a:cubicBezTo>
                      <a:pt x="6987" y="17563"/>
                      <a:pt x="6970" y="18208"/>
                      <a:pt x="6930" y="18809"/>
                    </a:cubicBezTo>
                    <a:cubicBezTo>
                      <a:pt x="6891" y="19410"/>
                      <a:pt x="6835" y="19882"/>
                      <a:pt x="6768" y="20312"/>
                    </a:cubicBezTo>
                    <a:cubicBezTo>
                      <a:pt x="6695" y="20741"/>
                      <a:pt x="6610" y="21042"/>
                      <a:pt x="6515" y="21256"/>
                    </a:cubicBezTo>
                    <a:cubicBezTo>
                      <a:pt x="6414" y="21471"/>
                      <a:pt x="6307" y="21600"/>
                      <a:pt x="6183" y="21600"/>
                    </a:cubicBezTo>
                    <a:cubicBezTo>
                      <a:pt x="6054" y="21600"/>
                      <a:pt x="5936" y="21514"/>
                      <a:pt x="5835" y="21342"/>
                    </a:cubicBezTo>
                    <a:cubicBezTo>
                      <a:pt x="5734" y="21171"/>
                      <a:pt x="5639" y="20913"/>
                      <a:pt x="5554" y="20569"/>
                    </a:cubicBezTo>
                    <a:lnTo>
                      <a:pt x="5678" y="17435"/>
                    </a:lnTo>
                    <a:cubicBezTo>
                      <a:pt x="5751" y="17735"/>
                      <a:pt x="5830" y="17950"/>
                      <a:pt x="5914" y="18165"/>
                    </a:cubicBezTo>
                    <a:cubicBezTo>
                      <a:pt x="5993" y="18336"/>
                      <a:pt x="6077" y="18465"/>
                      <a:pt x="6161" y="18465"/>
                    </a:cubicBezTo>
                    <a:cubicBezTo>
                      <a:pt x="6256" y="18465"/>
                      <a:pt x="6329" y="18336"/>
                      <a:pt x="6369" y="18122"/>
                    </a:cubicBezTo>
                    <a:cubicBezTo>
                      <a:pt x="6408" y="17907"/>
                      <a:pt x="6431" y="17649"/>
                      <a:pt x="6431" y="17349"/>
                    </a:cubicBezTo>
                    <a:cubicBezTo>
                      <a:pt x="6431" y="17177"/>
                      <a:pt x="6425" y="17005"/>
                      <a:pt x="6419" y="16876"/>
                    </a:cubicBezTo>
                    <a:cubicBezTo>
                      <a:pt x="6408" y="16748"/>
                      <a:pt x="6397" y="16619"/>
                      <a:pt x="6369" y="16490"/>
                    </a:cubicBezTo>
                    <a:cubicBezTo>
                      <a:pt x="6346" y="16361"/>
                      <a:pt x="6313" y="16275"/>
                      <a:pt x="6268" y="16146"/>
                    </a:cubicBezTo>
                    <a:cubicBezTo>
                      <a:pt x="6223" y="16017"/>
                      <a:pt x="6172" y="15889"/>
                      <a:pt x="6105" y="15760"/>
                    </a:cubicBezTo>
                    <a:lnTo>
                      <a:pt x="5987" y="15502"/>
                    </a:lnTo>
                    <a:cubicBezTo>
                      <a:pt x="5835" y="15116"/>
                      <a:pt x="5723" y="14600"/>
                      <a:pt x="5656" y="13956"/>
                    </a:cubicBezTo>
                    <a:cubicBezTo>
                      <a:pt x="5588" y="13312"/>
                      <a:pt x="5549" y="12410"/>
                      <a:pt x="5549" y="11294"/>
                    </a:cubicBezTo>
                    <a:cubicBezTo>
                      <a:pt x="5549" y="10650"/>
                      <a:pt x="5566" y="10049"/>
                      <a:pt x="5599" y="9490"/>
                    </a:cubicBezTo>
                    <a:cubicBezTo>
                      <a:pt x="5633" y="8932"/>
                      <a:pt x="5684" y="8460"/>
                      <a:pt x="5745" y="8073"/>
                    </a:cubicBezTo>
                    <a:cubicBezTo>
                      <a:pt x="5807" y="7687"/>
                      <a:pt x="5886" y="7343"/>
                      <a:pt x="5976" y="7128"/>
                    </a:cubicBezTo>
                    <a:cubicBezTo>
                      <a:pt x="6066" y="6914"/>
                      <a:pt x="6172" y="6785"/>
                      <a:pt x="6290" y="6785"/>
                    </a:cubicBezTo>
                    <a:cubicBezTo>
                      <a:pt x="6408" y="6785"/>
                      <a:pt x="6520" y="6871"/>
                      <a:pt x="6622" y="7043"/>
                    </a:cubicBezTo>
                    <a:cubicBezTo>
                      <a:pt x="6723" y="7214"/>
                      <a:pt x="6812" y="7429"/>
                      <a:pt x="6897" y="7730"/>
                    </a:cubicBezTo>
                    <a:lnTo>
                      <a:pt x="6773" y="10693"/>
                    </a:lnTo>
                    <a:close/>
                    <a:moveTo>
                      <a:pt x="8992" y="15416"/>
                    </a:moveTo>
                    <a:lnTo>
                      <a:pt x="7795" y="15416"/>
                    </a:lnTo>
                    <a:lnTo>
                      <a:pt x="7795" y="15545"/>
                    </a:lnTo>
                    <a:cubicBezTo>
                      <a:pt x="7795" y="16533"/>
                      <a:pt x="7846" y="17263"/>
                      <a:pt x="7947" y="17692"/>
                    </a:cubicBezTo>
                    <a:cubicBezTo>
                      <a:pt x="8048" y="18165"/>
                      <a:pt x="8172" y="18379"/>
                      <a:pt x="8323" y="18379"/>
                    </a:cubicBezTo>
                    <a:cubicBezTo>
                      <a:pt x="8430" y="18379"/>
                      <a:pt x="8520" y="18293"/>
                      <a:pt x="8598" y="18165"/>
                    </a:cubicBezTo>
                    <a:cubicBezTo>
                      <a:pt x="8677" y="17993"/>
                      <a:pt x="8744" y="17821"/>
                      <a:pt x="8801" y="17606"/>
                    </a:cubicBezTo>
                    <a:lnTo>
                      <a:pt x="8907" y="20612"/>
                    </a:lnTo>
                    <a:cubicBezTo>
                      <a:pt x="8840" y="20870"/>
                      <a:pt x="8750" y="21085"/>
                      <a:pt x="8643" y="21299"/>
                    </a:cubicBezTo>
                    <a:cubicBezTo>
                      <a:pt x="8537" y="21514"/>
                      <a:pt x="8407" y="21600"/>
                      <a:pt x="8250" y="21600"/>
                    </a:cubicBezTo>
                    <a:cubicBezTo>
                      <a:pt x="8110" y="21600"/>
                      <a:pt x="7981" y="21471"/>
                      <a:pt x="7857" y="21171"/>
                    </a:cubicBezTo>
                    <a:cubicBezTo>
                      <a:pt x="7734" y="20870"/>
                      <a:pt x="7621" y="20441"/>
                      <a:pt x="7531" y="19839"/>
                    </a:cubicBezTo>
                    <a:cubicBezTo>
                      <a:pt x="7436" y="19238"/>
                      <a:pt x="7363" y="18508"/>
                      <a:pt x="7307" y="17606"/>
                    </a:cubicBezTo>
                    <a:cubicBezTo>
                      <a:pt x="7251" y="16705"/>
                      <a:pt x="7222" y="15631"/>
                      <a:pt x="7222" y="14343"/>
                    </a:cubicBezTo>
                    <a:cubicBezTo>
                      <a:pt x="7222" y="13226"/>
                      <a:pt x="7245" y="12196"/>
                      <a:pt x="7290" y="11251"/>
                    </a:cubicBezTo>
                    <a:cubicBezTo>
                      <a:pt x="7335" y="10306"/>
                      <a:pt x="7397" y="9533"/>
                      <a:pt x="7481" y="8846"/>
                    </a:cubicBezTo>
                    <a:cubicBezTo>
                      <a:pt x="7565" y="8159"/>
                      <a:pt x="7661" y="7644"/>
                      <a:pt x="7778" y="7300"/>
                    </a:cubicBezTo>
                    <a:cubicBezTo>
                      <a:pt x="7891" y="6957"/>
                      <a:pt x="8020" y="6742"/>
                      <a:pt x="8160" y="6742"/>
                    </a:cubicBezTo>
                    <a:cubicBezTo>
                      <a:pt x="8413" y="6742"/>
                      <a:pt x="8615" y="7343"/>
                      <a:pt x="8773" y="8503"/>
                    </a:cubicBezTo>
                    <a:cubicBezTo>
                      <a:pt x="8924" y="9662"/>
                      <a:pt x="9003" y="11380"/>
                      <a:pt x="9003" y="13527"/>
                    </a:cubicBezTo>
                    <a:lnTo>
                      <a:pt x="9003" y="15416"/>
                    </a:lnTo>
                    <a:close/>
                    <a:moveTo>
                      <a:pt x="8413" y="12453"/>
                    </a:moveTo>
                    <a:cubicBezTo>
                      <a:pt x="8413" y="12110"/>
                      <a:pt x="8407" y="11809"/>
                      <a:pt x="8396" y="11466"/>
                    </a:cubicBezTo>
                    <a:cubicBezTo>
                      <a:pt x="8385" y="11165"/>
                      <a:pt x="8368" y="10864"/>
                      <a:pt x="8346" y="10607"/>
                    </a:cubicBezTo>
                    <a:cubicBezTo>
                      <a:pt x="8323" y="10349"/>
                      <a:pt x="8295" y="10177"/>
                      <a:pt x="8261" y="10006"/>
                    </a:cubicBezTo>
                    <a:cubicBezTo>
                      <a:pt x="8228" y="9834"/>
                      <a:pt x="8183" y="9791"/>
                      <a:pt x="8138" y="9791"/>
                    </a:cubicBezTo>
                    <a:cubicBezTo>
                      <a:pt x="8048" y="9791"/>
                      <a:pt x="7975" y="10049"/>
                      <a:pt x="7913" y="10521"/>
                    </a:cubicBezTo>
                    <a:cubicBezTo>
                      <a:pt x="7851" y="10993"/>
                      <a:pt x="7818" y="11637"/>
                      <a:pt x="7807" y="12496"/>
                    </a:cubicBezTo>
                    <a:lnTo>
                      <a:pt x="8413" y="12453"/>
                    </a:lnTo>
                    <a:close/>
                    <a:moveTo>
                      <a:pt x="9913" y="21256"/>
                    </a:moveTo>
                    <a:lnTo>
                      <a:pt x="9340" y="21256"/>
                    </a:lnTo>
                    <a:lnTo>
                      <a:pt x="9340" y="7085"/>
                    </a:lnTo>
                    <a:lnTo>
                      <a:pt x="9783" y="7085"/>
                    </a:lnTo>
                    <a:lnTo>
                      <a:pt x="9851" y="8846"/>
                    </a:lnTo>
                    <a:cubicBezTo>
                      <a:pt x="9935" y="8202"/>
                      <a:pt x="10025" y="7687"/>
                      <a:pt x="10126" y="7300"/>
                    </a:cubicBezTo>
                    <a:cubicBezTo>
                      <a:pt x="10227" y="6914"/>
                      <a:pt x="10339" y="6742"/>
                      <a:pt x="10463" y="6742"/>
                    </a:cubicBezTo>
                    <a:cubicBezTo>
                      <a:pt x="10671" y="6742"/>
                      <a:pt x="10828" y="7171"/>
                      <a:pt x="10940" y="8030"/>
                    </a:cubicBezTo>
                    <a:cubicBezTo>
                      <a:pt x="11053" y="8889"/>
                      <a:pt x="11109" y="10177"/>
                      <a:pt x="11109" y="11852"/>
                    </a:cubicBezTo>
                    <a:lnTo>
                      <a:pt x="11109" y="21214"/>
                    </a:lnTo>
                    <a:lnTo>
                      <a:pt x="10536" y="21214"/>
                    </a:lnTo>
                    <a:lnTo>
                      <a:pt x="10536" y="12281"/>
                    </a:lnTo>
                    <a:cubicBezTo>
                      <a:pt x="10536" y="11594"/>
                      <a:pt x="10514" y="11036"/>
                      <a:pt x="10474" y="10650"/>
                    </a:cubicBezTo>
                    <a:cubicBezTo>
                      <a:pt x="10429" y="10263"/>
                      <a:pt x="10368" y="10048"/>
                      <a:pt x="10289" y="10048"/>
                    </a:cubicBezTo>
                    <a:cubicBezTo>
                      <a:pt x="10227" y="10048"/>
                      <a:pt x="10160" y="10177"/>
                      <a:pt x="10092" y="10478"/>
                    </a:cubicBezTo>
                    <a:cubicBezTo>
                      <a:pt x="10025" y="10736"/>
                      <a:pt x="9963" y="11122"/>
                      <a:pt x="9913" y="11551"/>
                    </a:cubicBezTo>
                    <a:lnTo>
                      <a:pt x="9913" y="21256"/>
                    </a:lnTo>
                    <a:close/>
                    <a:moveTo>
                      <a:pt x="12687" y="10220"/>
                    </a:moveTo>
                    <a:lnTo>
                      <a:pt x="12215" y="10220"/>
                    </a:lnTo>
                    <a:lnTo>
                      <a:pt x="12215" y="16189"/>
                    </a:lnTo>
                    <a:cubicBezTo>
                      <a:pt x="12215" y="16833"/>
                      <a:pt x="12232" y="17306"/>
                      <a:pt x="12271" y="17563"/>
                    </a:cubicBezTo>
                    <a:cubicBezTo>
                      <a:pt x="12311" y="17821"/>
                      <a:pt x="12361" y="17950"/>
                      <a:pt x="12429" y="17950"/>
                    </a:cubicBezTo>
                    <a:cubicBezTo>
                      <a:pt x="12479" y="17950"/>
                      <a:pt x="12530" y="17907"/>
                      <a:pt x="12580" y="17821"/>
                    </a:cubicBezTo>
                    <a:cubicBezTo>
                      <a:pt x="12631" y="17735"/>
                      <a:pt x="12670" y="17649"/>
                      <a:pt x="12698" y="17478"/>
                    </a:cubicBezTo>
                    <a:lnTo>
                      <a:pt x="12783" y="20441"/>
                    </a:lnTo>
                    <a:cubicBezTo>
                      <a:pt x="12738" y="20612"/>
                      <a:pt x="12670" y="20784"/>
                      <a:pt x="12586" y="20956"/>
                    </a:cubicBezTo>
                    <a:cubicBezTo>
                      <a:pt x="12496" y="21128"/>
                      <a:pt x="12401" y="21213"/>
                      <a:pt x="12305" y="21213"/>
                    </a:cubicBezTo>
                    <a:cubicBezTo>
                      <a:pt x="12064" y="21213"/>
                      <a:pt x="11895" y="20870"/>
                      <a:pt x="11800" y="20140"/>
                    </a:cubicBezTo>
                    <a:cubicBezTo>
                      <a:pt x="11699" y="19453"/>
                      <a:pt x="11654" y="18379"/>
                      <a:pt x="11654" y="16919"/>
                    </a:cubicBezTo>
                    <a:lnTo>
                      <a:pt x="11654" y="10220"/>
                    </a:lnTo>
                    <a:lnTo>
                      <a:pt x="11362" y="10220"/>
                    </a:lnTo>
                    <a:lnTo>
                      <a:pt x="11362" y="7085"/>
                    </a:lnTo>
                    <a:lnTo>
                      <a:pt x="11654" y="7085"/>
                    </a:lnTo>
                    <a:lnTo>
                      <a:pt x="11654" y="2791"/>
                    </a:lnTo>
                    <a:lnTo>
                      <a:pt x="12221" y="2791"/>
                    </a:lnTo>
                    <a:lnTo>
                      <a:pt x="12221" y="7085"/>
                    </a:lnTo>
                    <a:lnTo>
                      <a:pt x="12693" y="7085"/>
                    </a:lnTo>
                    <a:lnTo>
                      <a:pt x="12693" y="10220"/>
                    </a:lnTo>
                    <a:close/>
                    <a:moveTo>
                      <a:pt x="13069" y="8331"/>
                    </a:moveTo>
                    <a:cubicBezTo>
                      <a:pt x="13176" y="7858"/>
                      <a:pt x="13294" y="7472"/>
                      <a:pt x="13428" y="7214"/>
                    </a:cubicBezTo>
                    <a:cubicBezTo>
                      <a:pt x="13563" y="6914"/>
                      <a:pt x="13698" y="6785"/>
                      <a:pt x="13833" y="6785"/>
                    </a:cubicBezTo>
                    <a:cubicBezTo>
                      <a:pt x="14063" y="6785"/>
                      <a:pt x="14243" y="7214"/>
                      <a:pt x="14383" y="8073"/>
                    </a:cubicBezTo>
                    <a:cubicBezTo>
                      <a:pt x="14524" y="8932"/>
                      <a:pt x="14591" y="10263"/>
                      <a:pt x="14591" y="12110"/>
                    </a:cubicBezTo>
                    <a:lnTo>
                      <a:pt x="14591" y="21299"/>
                    </a:lnTo>
                    <a:lnTo>
                      <a:pt x="14153" y="21299"/>
                    </a:lnTo>
                    <a:lnTo>
                      <a:pt x="14102" y="19882"/>
                    </a:lnTo>
                    <a:lnTo>
                      <a:pt x="14085" y="19882"/>
                    </a:lnTo>
                    <a:cubicBezTo>
                      <a:pt x="14035" y="20398"/>
                      <a:pt x="13962" y="20827"/>
                      <a:pt x="13872" y="21128"/>
                    </a:cubicBezTo>
                    <a:cubicBezTo>
                      <a:pt x="13782" y="21471"/>
                      <a:pt x="13676" y="21600"/>
                      <a:pt x="13552" y="21600"/>
                    </a:cubicBezTo>
                    <a:cubicBezTo>
                      <a:pt x="13445" y="21600"/>
                      <a:pt x="13355" y="21471"/>
                      <a:pt x="13277" y="21256"/>
                    </a:cubicBezTo>
                    <a:cubicBezTo>
                      <a:pt x="13198" y="21042"/>
                      <a:pt x="13131" y="20698"/>
                      <a:pt x="13080" y="20312"/>
                    </a:cubicBezTo>
                    <a:cubicBezTo>
                      <a:pt x="13030" y="19925"/>
                      <a:pt x="12990" y="19453"/>
                      <a:pt x="12962" y="18895"/>
                    </a:cubicBezTo>
                    <a:cubicBezTo>
                      <a:pt x="12934" y="18336"/>
                      <a:pt x="12923" y="17778"/>
                      <a:pt x="12923" y="17177"/>
                    </a:cubicBezTo>
                    <a:cubicBezTo>
                      <a:pt x="12923" y="16361"/>
                      <a:pt x="12945" y="15631"/>
                      <a:pt x="12996" y="15073"/>
                    </a:cubicBezTo>
                    <a:cubicBezTo>
                      <a:pt x="13041" y="14472"/>
                      <a:pt x="13108" y="13999"/>
                      <a:pt x="13187" y="13613"/>
                    </a:cubicBezTo>
                    <a:cubicBezTo>
                      <a:pt x="13266" y="13226"/>
                      <a:pt x="13361" y="12969"/>
                      <a:pt x="13473" y="12797"/>
                    </a:cubicBezTo>
                    <a:cubicBezTo>
                      <a:pt x="13580" y="12625"/>
                      <a:pt x="13698" y="12539"/>
                      <a:pt x="13822" y="12539"/>
                    </a:cubicBezTo>
                    <a:lnTo>
                      <a:pt x="14012" y="12539"/>
                    </a:lnTo>
                    <a:lnTo>
                      <a:pt x="14012" y="11766"/>
                    </a:lnTo>
                    <a:cubicBezTo>
                      <a:pt x="14012" y="11251"/>
                      <a:pt x="13990" y="10821"/>
                      <a:pt x="13939" y="10564"/>
                    </a:cubicBezTo>
                    <a:cubicBezTo>
                      <a:pt x="13889" y="10263"/>
                      <a:pt x="13822" y="10134"/>
                      <a:pt x="13732" y="10134"/>
                    </a:cubicBezTo>
                    <a:cubicBezTo>
                      <a:pt x="13653" y="10134"/>
                      <a:pt x="13580" y="10220"/>
                      <a:pt x="13501" y="10392"/>
                    </a:cubicBezTo>
                    <a:cubicBezTo>
                      <a:pt x="13428" y="10564"/>
                      <a:pt x="13344" y="10864"/>
                      <a:pt x="13254" y="11251"/>
                    </a:cubicBezTo>
                    <a:lnTo>
                      <a:pt x="13069" y="8331"/>
                    </a:lnTo>
                    <a:close/>
                    <a:moveTo>
                      <a:pt x="14024" y="15116"/>
                    </a:moveTo>
                    <a:lnTo>
                      <a:pt x="13895" y="15159"/>
                    </a:lnTo>
                    <a:cubicBezTo>
                      <a:pt x="13822" y="15159"/>
                      <a:pt x="13760" y="15245"/>
                      <a:pt x="13715" y="15330"/>
                    </a:cubicBezTo>
                    <a:cubicBezTo>
                      <a:pt x="13664" y="15416"/>
                      <a:pt x="13625" y="15545"/>
                      <a:pt x="13597" y="15717"/>
                    </a:cubicBezTo>
                    <a:cubicBezTo>
                      <a:pt x="13569" y="15846"/>
                      <a:pt x="13546" y="16060"/>
                      <a:pt x="13535" y="16232"/>
                    </a:cubicBezTo>
                    <a:cubicBezTo>
                      <a:pt x="13524" y="16447"/>
                      <a:pt x="13518" y="16662"/>
                      <a:pt x="13518" y="16876"/>
                    </a:cubicBezTo>
                    <a:cubicBezTo>
                      <a:pt x="13518" y="17478"/>
                      <a:pt x="13541" y="17907"/>
                      <a:pt x="13591" y="18122"/>
                    </a:cubicBezTo>
                    <a:cubicBezTo>
                      <a:pt x="13636" y="18336"/>
                      <a:pt x="13692" y="18465"/>
                      <a:pt x="13754" y="18465"/>
                    </a:cubicBezTo>
                    <a:cubicBezTo>
                      <a:pt x="13816" y="18465"/>
                      <a:pt x="13872" y="18336"/>
                      <a:pt x="13923" y="18036"/>
                    </a:cubicBezTo>
                    <a:cubicBezTo>
                      <a:pt x="13973" y="17778"/>
                      <a:pt x="14007" y="17478"/>
                      <a:pt x="14029" y="17134"/>
                    </a:cubicBezTo>
                    <a:lnTo>
                      <a:pt x="14029" y="15116"/>
                    </a:lnTo>
                    <a:close/>
                    <a:moveTo>
                      <a:pt x="16192" y="10220"/>
                    </a:moveTo>
                    <a:lnTo>
                      <a:pt x="15720" y="10220"/>
                    </a:lnTo>
                    <a:lnTo>
                      <a:pt x="15720" y="16189"/>
                    </a:lnTo>
                    <a:cubicBezTo>
                      <a:pt x="15720" y="16833"/>
                      <a:pt x="15737" y="17306"/>
                      <a:pt x="15776" y="17563"/>
                    </a:cubicBezTo>
                    <a:cubicBezTo>
                      <a:pt x="15815" y="17821"/>
                      <a:pt x="15866" y="17950"/>
                      <a:pt x="15933" y="17950"/>
                    </a:cubicBezTo>
                    <a:cubicBezTo>
                      <a:pt x="15984" y="17950"/>
                      <a:pt x="16034" y="17907"/>
                      <a:pt x="16085" y="17821"/>
                    </a:cubicBezTo>
                    <a:cubicBezTo>
                      <a:pt x="16135" y="17735"/>
                      <a:pt x="16175" y="17649"/>
                      <a:pt x="16203" y="17478"/>
                    </a:cubicBezTo>
                    <a:lnTo>
                      <a:pt x="16287" y="20441"/>
                    </a:lnTo>
                    <a:cubicBezTo>
                      <a:pt x="16242" y="20612"/>
                      <a:pt x="16175" y="20784"/>
                      <a:pt x="16090" y="20956"/>
                    </a:cubicBezTo>
                    <a:cubicBezTo>
                      <a:pt x="16001" y="21128"/>
                      <a:pt x="15905" y="21213"/>
                      <a:pt x="15810" y="21213"/>
                    </a:cubicBezTo>
                    <a:cubicBezTo>
                      <a:pt x="15568" y="21213"/>
                      <a:pt x="15400" y="20870"/>
                      <a:pt x="15304" y="20140"/>
                    </a:cubicBezTo>
                    <a:cubicBezTo>
                      <a:pt x="15203" y="19453"/>
                      <a:pt x="15158" y="18379"/>
                      <a:pt x="15158" y="16919"/>
                    </a:cubicBezTo>
                    <a:lnTo>
                      <a:pt x="15158" y="10220"/>
                    </a:lnTo>
                    <a:lnTo>
                      <a:pt x="14866" y="10220"/>
                    </a:lnTo>
                    <a:lnTo>
                      <a:pt x="14866" y="7085"/>
                    </a:lnTo>
                    <a:lnTo>
                      <a:pt x="15158" y="7085"/>
                    </a:lnTo>
                    <a:lnTo>
                      <a:pt x="15158" y="2791"/>
                    </a:lnTo>
                    <a:lnTo>
                      <a:pt x="15725" y="2791"/>
                    </a:lnTo>
                    <a:lnTo>
                      <a:pt x="15725" y="7085"/>
                    </a:lnTo>
                    <a:lnTo>
                      <a:pt x="16197" y="7085"/>
                    </a:lnTo>
                    <a:lnTo>
                      <a:pt x="16197" y="10220"/>
                    </a:lnTo>
                    <a:close/>
                    <a:moveTo>
                      <a:pt x="16871" y="4294"/>
                    </a:moveTo>
                    <a:cubicBezTo>
                      <a:pt x="16776" y="4294"/>
                      <a:pt x="16697" y="4080"/>
                      <a:pt x="16646" y="3650"/>
                    </a:cubicBezTo>
                    <a:cubicBezTo>
                      <a:pt x="16596" y="3221"/>
                      <a:pt x="16568" y="2705"/>
                      <a:pt x="16568" y="2147"/>
                    </a:cubicBezTo>
                    <a:cubicBezTo>
                      <a:pt x="16568" y="1546"/>
                      <a:pt x="16596" y="1031"/>
                      <a:pt x="16646" y="644"/>
                    </a:cubicBezTo>
                    <a:cubicBezTo>
                      <a:pt x="16697" y="215"/>
                      <a:pt x="16776" y="0"/>
                      <a:pt x="16866" y="0"/>
                    </a:cubicBezTo>
                    <a:cubicBezTo>
                      <a:pt x="16961" y="0"/>
                      <a:pt x="17034" y="215"/>
                      <a:pt x="17085" y="601"/>
                    </a:cubicBezTo>
                    <a:cubicBezTo>
                      <a:pt x="17135" y="1031"/>
                      <a:pt x="17163" y="1546"/>
                      <a:pt x="17163" y="2147"/>
                    </a:cubicBezTo>
                    <a:cubicBezTo>
                      <a:pt x="17163" y="2748"/>
                      <a:pt x="17135" y="3264"/>
                      <a:pt x="17085" y="3693"/>
                    </a:cubicBezTo>
                    <a:cubicBezTo>
                      <a:pt x="17045" y="4122"/>
                      <a:pt x="16972" y="4294"/>
                      <a:pt x="16871" y="4294"/>
                    </a:cubicBezTo>
                    <a:close/>
                    <a:moveTo>
                      <a:pt x="16585" y="21256"/>
                    </a:moveTo>
                    <a:lnTo>
                      <a:pt x="16585" y="7085"/>
                    </a:lnTo>
                    <a:lnTo>
                      <a:pt x="17158" y="7085"/>
                    </a:lnTo>
                    <a:lnTo>
                      <a:pt x="17158" y="21256"/>
                    </a:lnTo>
                    <a:lnTo>
                      <a:pt x="16585" y="21256"/>
                    </a:lnTo>
                    <a:close/>
                    <a:moveTo>
                      <a:pt x="19477" y="14085"/>
                    </a:moveTo>
                    <a:cubicBezTo>
                      <a:pt x="19477" y="15245"/>
                      <a:pt x="19455" y="16275"/>
                      <a:pt x="19404" y="17220"/>
                    </a:cubicBezTo>
                    <a:cubicBezTo>
                      <a:pt x="19354" y="18165"/>
                      <a:pt x="19286" y="18938"/>
                      <a:pt x="19196" y="19582"/>
                    </a:cubicBezTo>
                    <a:cubicBezTo>
                      <a:pt x="19106" y="20226"/>
                      <a:pt x="19005" y="20741"/>
                      <a:pt x="18887" y="21085"/>
                    </a:cubicBezTo>
                    <a:cubicBezTo>
                      <a:pt x="18769" y="21428"/>
                      <a:pt x="18640" y="21600"/>
                      <a:pt x="18505" y="21600"/>
                    </a:cubicBezTo>
                    <a:cubicBezTo>
                      <a:pt x="18371" y="21600"/>
                      <a:pt x="18241" y="21428"/>
                      <a:pt x="18124" y="21128"/>
                    </a:cubicBezTo>
                    <a:cubicBezTo>
                      <a:pt x="18006" y="20784"/>
                      <a:pt x="17905" y="20355"/>
                      <a:pt x="17820" y="19711"/>
                    </a:cubicBezTo>
                    <a:cubicBezTo>
                      <a:pt x="17736" y="19109"/>
                      <a:pt x="17669" y="18336"/>
                      <a:pt x="17618" y="17435"/>
                    </a:cubicBezTo>
                    <a:cubicBezTo>
                      <a:pt x="17568" y="16533"/>
                      <a:pt x="17545" y="15502"/>
                      <a:pt x="17545" y="14386"/>
                    </a:cubicBezTo>
                    <a:cubicBezTo>
                      <a:pt x="17545" y="13183"/>
                      <a:pt x="17568" y="12110"/>
                      <a:pt x="17618" y="11165"/>
                    </a:cubicBezTo>
                    <a:cubicBezTo>
                      <a:pt x="17669" y="10220"/>
                      <a:pt x="17736" y="9404"/>
                      <a:pt x="17826" y="8760"/>
                    </a:cubicBezTo>
                    <a:cubicBezTo>
                      <a:pt x="17916" y="8116"/>
                      <a:pt x="18017" y="7601"/>
                      <a:pt x="18135" y="7257"/>
                    </a:cubicBezTo>
                    <a:cubicBezTo>
                      <a:pt x="18253" y="6914"/>
                      <a:pt x="18382" y="6742"/>
                      <a:pt x="18517" y="6742"/>
                    </a:cubicBezTo>
                    <a:cubicBezTo>
                      <a:pt x="18651" y="6742"/>
                      <a:pt x="18781" y="6914"/>
                      <a:pt x="18899" y="7214"/>
                    </a:cubicBezTo>
                    <a:cubicBezTo>
                      <a:pt x="19017" y="7515"/>
                      <a:pt x="19118" y="7987"/>
                      <a:pt x="19202" y="8631"/>
                    </a:cubicBezTo>
                    <a:cubicBezTo>
                      <a:pt x="19286" y="9233"/>
                      <a:pt x="19354" y="10006"/>
                      <a:pt x="19404" y="10907"/>
                    </a:cubicBezTo>
                    <a:cubicBezTo>
                      <a:pt x="19455" y="11809"/>
                      <a:pt x="19477" y="12883"/>
                      <a:pt x="19477" y="14085"/>
                    </a:cubicBezTo>
                    <a:close/>
                    <a:moveTo>
                      <a:pt x="18893" y="14214"/>
                    </a:moveTo>
                    <a:cubicBezTo>
                      <a:pt x="18893" y="13441"/>
                      <a:pt x="18882" y="12797"/>
                      <a:pt x="18865" y="12239"/>
                    </a:cubicBezTo>
                    <a:cubicBezTo>
                      <a:pt x="18842" y="11680"/>
                      <a:pt x="18814" y="11251"/>
                      <a:pt x="18781" y="10907"/>
                    </a:cubicBezTo>
                    <a:cubicBezTo>
                      <a:pt x="18747" y="10564"/>
                      <a:pt x="18702" y="10306"/>
                      <a:pt x="18657" y="10134"/>
                    </a:cubicBezTo>
                    <a:cubicBezTo>
                      <a:pt x="18612" y="9963"/>
                      <a:pt x="18562" y="9920"/>
                      <a:pt x="18517" y="9920"/>
                    </a:cubicBezTo>
                    <a:cubicBezTo>
                      <a:pt x="18466" y="9920"/>
                      <a:pt x="18421" y="10006"/>
                      <a:pt x="18376" y="10134"/>
                    </a:cubicBezTo>
                    <a:cubicBezTo>
                      <a:pt x="18331" y="10263"/>
                      <a:pt x="18292" y="10521"/>
                      <a:pt x="18258" y="10821"/>
                    </a:cubicBezTo>
                    <a:cubicBezTo>
                      <a:pt x="18225" y="11165"/>
                      <a:pt x="18197" y="11594"/>
                      <a:pt x="18174" y="12153"/>
                    </a:cubicBezTo>
                    <a:cubicBezTo>
                      <a:pt x="18152" y="12711"/>
                      <a:pt x="18146" y="13355"/>
                      <a:pt x="18146" y="14214"/>
                    </a:cubicBezTo>
                    <a:cubicBezTo>
                      <a:pt x="18146" y="15631"/>
                      <a:pt x="18185" y="16705"/>
                      <a:pt x="18264" y="17349"/>
                    </a:cubicBezTo>
                    <a:cubicBezTo>
                      <a:pt x="18343" y="18036"/>
                      <a:pt x="18432" y="18336"/>
                      <a:pt x="18528" y="18336"/>
                    </a:cubicBezTo>
                    <a:cubicBezTo>
                      <a:pt x="18578" y="18336"/>
                      <a:pt x="18623" y="18250"/>
                      <a:pt x="18668" y="18122"/>
                    </a:cubicBezTo>
                    <a:cubicBezTo>
                      <a:pt x="18713" y="17993"/>
                      <a:pt x="18753" y="17735"/>
                      <a:pt x="18786" y="17435"/>
                    </a:cubicBezTo>
                    <a:cubicBezTo>
                      <a:pt x="18820" y="17091"/>
                      <a:pt x="18848" y="16662"/>
                      <a:pt x="18871" y="16146"/>
                    </a:cubicBezTo>
                    <a:cubicBezTo>
                      <a:pt x="18882" y="15631"/>
                      <a:pt x="18893" y="14987"/>
                      <a:pt x="18893" y="14214"/>
                    </a:cubicBezTo>
                    <a:close/>
                    <a:moveTo>
                      <a:pt x="20404" y="21256"/>
                    </a:moveTo>
                    <a:lnTo>
                      <a:pt x="19831" y="21256"/>
                    </a:lnTo>
                    <a:lnTo>
                      <a:pt x="19831" y="7085"/>
                    </a:lnTo>
                    <a:lnTo>
                      <a:pt x="20275" y="7085"/>
                    </a:lnTo>
                    <a:lnTo>
                      <a:pt x="20342" y="8846"/>
                    </a:lnTo>
                    <a:cubicBezTo>
                      <a:pt x="20426" y="8202"/>
                      <a:pt x="20516" y="7687"/>
                      <a:pt x="20617" y="7300"/>
                    </a:cubicBezTo>
                    <a:cubicBezTo>
                      <a:pt x="20718" y="6914"/>
                      <a:pt x="20831" y="6742"/>
                      <a:pt x="20954" y="6742"/>
                    </a:cubicBezTo>
                    <a:cubicBezTo>
                      <a:pt x="21162" y="6742"/>
                      <a:pt x="21319" y="7171"/>
                      <a:pt x="21432" y="8030"/>
                    </a:cubicBezTo>
                    <a:cubicBezTo>
                      <a:pt x="21544" y="8889"/>
                      <a:pt x="21600" y="10177"/>
                      <a:pt x="21600" y="11852"/>
                    </a:cubicBezTo>
                    <a:lnTo>
                      <a:pt x="21600" y="21214"/>
                    </a:lnTo>
                    <a:lnTo>
                      <a:pt x="21027" y="21214"/>
                    </a:lnTo>
                    <a:lnTo>
                      <a:pt x="21027" y="12281"/>
                    </a:lnTo>
                    <a:cubicBezTo>
                      <a:pt x="21027" y="11594"/>
                      <a:pt x="21005" y="11036"/>
                      <a:pt x="20965" y="10650"/>
                    </a:cubicBezTo>
                    <a:cubicBezTo>
                      <a:pt x="20920" y="10263"/>
                      <a:pt x="20859" y="10048"/>
                      <a:pt x="20780" y="10048"/>
                    </a:cubicBezTo>
                    <a:cubicBezTo>
                      <a:pt x="20718" y="10048"/>
                      <a:pt x="20651" y="10177"/>
                      <a:pt x="20583" y="10478"/>
                    </a:cubicBezTo>
                    <a:cubicBezTo>
                      <a:pt x="20516" y="10736"/>
                      <a:pt x="20454" y="11122"/>
                      <a:pt x="20404" y="11551"/>
                    </a:cubicBezTo>
                    <a:lnTo>
                      <a:pt x="20404" y="21256"/>
                    </a:lnTo>
                    <a:close/>
                  </a:path>
                </a:pathLst>
              </a:custGeom>
              <a:solidFill>
                <a:srgbClr val="002033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" name="Shape">
                <a:extLst>
                  <a:ext uri="{FF2B5EF4-FFF2-40B4-BE49-F238E27FC236}">
                    <a16:creationId xmlns:a16="http://schemas.microsoft.com/office/drawing/2014/main" id="{5A4ECCA2-E5CC-DD21-DA27-A85F4D398922}"/>
                  </a:ext>
                </a:extLst>
              </p:cNvPr>
              <p:cNvSpPr/>
              <p:nvPr userDrawn="1"/>
            </p:nvSpPr>
            <p:spPr>
              <a:xfrm>
                <a:off x="5032172" y="1021854"/>
                <a:ext cx="1051185" cy="5495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954" y="0"/>
                    </a:moveTo>
                    <a:cubicBezTo>
                      <a:pt x="13287" y="0"/>
                      <a:pt x="11002" y="3514"/>
                      <a:pt x="10441" y="8443"/>
                    </a:cubicBezTo>
                    <a:cubicBezTo>
                      <a:pt x="9052" y="8229"/>
                      <a:pt x="6050" y="7757"/>
                      <a:pt x="5198" y="7671"/>
                    </a:cubicBezTo>
                    <a:cubicBezTo>
                      <a:pt x="5154" y="7671"/>
                      <a:pt x="5109" y="7671"/>
                      <a:pt x="5041" y="7671"/>
                    </a:cubicBezTo>
                    <a:cubicBezTo>
                      <a:pt x="4638" y="7671"/>
                      <a:pt x="4280" y="7886"/>
                      <a:pt x="4033" y="8357"/>
                    </a:cubicBezTo>
                    <a:cubicBezTo>
                      <a:pt x="3563" y="9214"/>
                      <a:pt x="3563" y="10457"/>
                      <a:pt x="3563" y="10843"/>
                    </a:cubicBezTo>
                    <a:cubicBezTo>
                      <a:pt x="3563" y="11271"/>
                      <a:pt x="3563" y="12514"/>
                      <a:pt x="4033" y="13329"/>
                    </a:cubicBezTo>
                    <a:cubicBezTo>
                      <a:pt x="4280" y="13800"/>
                      <a:pt x="4638" y="14014"/>
                      <a:pt x="5041" y="14014"/>
                    </a:cubicBezTo>
                    <a:cubicBezTo>
                      <a:pt x="5086" y="14014"/>
                      <a:pt x="5131" y="14014"/>
                      <a:pt x="5198" y="14014"/>
                    </a:cubicBezTo>
                    <a:cubicBezTo>
                      <a:pt x="5803" y="13929"/>
                      <a:pt x="7417" y="13714"/>
                      <a:pt x="8313" y="13543"/>
                    </a:cubicBezTo>
                    <a:lnTo>
                      <a:pt x="9657" y="13329"/>
                    </a:lnTo>
                    <a:cubicBezTo>
                      <a:pt x="9971" y="13286"/>
                      <a:pt x="10262" y="13243"/>
                      <a:pt x="10464" y="13200"/>
                    </a:cubicBezTo>
                    <a:cubicBezTo>
                      <a:pt x="11046" y="18043"/>
                      <a:pt x="13332" y="21557"/>
                      <a:pt x="15954" y="21557"/>
                    </a:cubicBezTo>
                    <a:cubicBezTo>
                      <a:pt x="19068" y="21557"/>
                      <a:pt x="21600" y="16714"/>
                      <a:pt x="21600" y="10757"/>
                    </a:cubicBezTo>
                    <a:cubicBezTo>
                      <a:pt x="21600" y="4843"/>
                      <a:pt x="19068" y="0"/>
                      <a:pt x="15954" y="0"/>
                    </a:cubicBezTo>
                    <a:close/>
                    <a:moveTo>
                      <a:pt x="15954" y="17229"/>
                    </a:moveTo>
                    <a:cubicBezTo>
                      <a:pt x="14094" y="17229"/>
                      <a:pt x="12593" y="14357"/>
                      <a:pt x="12593" y="10800"/>
                    </a:cubicBezTo>
                    <a:cubicBezTo>
                      <a:pt x="12593" y="7243"/>
                      <a:pt x="14094" y="4371"/>
                      <a:pt x="15954" y="4371"/>
                    </a:cubicBezTo>
                    <a:cubicBezTo>
                      <a:pt x="17813" y="4371"/>
                      <a:pt x="19315" y="7243"/>
                      <a:pt x="19315" y="10800"/>
                    </a:cubicBezTo>
                    <a:cubicBezTo>
                      <a:pt x="19315" y="14357"/>
                      <a:pt x="17813" y="17229"/>
                      <a:pt x="15954" y="17229"/>
                    </a:cubicBezTo>
                    <a:close/>
                    <a:moveTo>
                      <a:pt x="9007" y="15514"/>
                    </a:moveTo>
                    <a:lnTo>
                      <a:pt x="9007" y="20014"/>
                    </a:lnTo>
                    <a:cubicBezTo>
                      <a:pt x="8627" y="20443"/>
                      <a:pt x="8134" y="20786"/>
                      <a:pt x="7506" y="21129"/>
                    </a:cubicBezTo>
                    <a:cubicBezTo>
                      <a:pt x="6879" y="21429"/>
                      <a:pt x="6207" y="21600"/>
                      <a:pt x="5467" y="21600"/>
                    </a:cubicBezTo>
                    <a:cubicBezTo>
                      <a:pt x="4324" y="21600"/>
                      <a:pt x="3339" y="21171"/>
                      <a:pt x="2532" y="20271"/>
                    </a:cubicBezTo>
                    <a:cubicBezTo>
                      <a:pt x="1725" y="19371"/>
                      <a:pt x="1098" y="18129"/>
                      <a:pt x="650" y="16500"/>
                    </a:cubicBezTo>
                    <a:cubicBezTo>
                      <a:pt x="224" y="14871"/>
                      <a:pt x="0" y="12986"/>
                      <a:pt x="0" y="10800"/>
                    </a:cubicBezTo>
                    <a:cubicBezTo>
                      <a:pt x="0" y="8657"/>
                      <a:pt x="246" y="6729"/>
                      <a:pt x="717" y="5143"/>
                    </a:cubicBezTo>
                    <a:cubicBezTo>
                      <a:pt x="1210" y="3514"/>
                      <a:pt x="1860" y="2271"/>
                      <a:pt x="2711" y="1371"/>
                    </a:cubicBezTo>
                    <a:cubicBezTo>
                      <a:pt x="3563" y="471"/>
                      <a:pt x="4549" y="43"/>
                      <a:pt x="5646" y="43"/>
                    </a:cubicBezTo>
                    <a:cubicBezTo>
                      <a:pt x="6229" y="43"/>
                      <a:pt x="6767" y="171"/>
                      <a:pt x="7282" y="386"/>
                    </a:cubicBezTo>
                    <a:cubicBezTo>
                      <a:pt x="7798" y="600"/>
                      <a:pt x="8246" y="900"/>
                      <a:pt x="8627" y="1243"/>
                    </a:cubicBezTo>
                    <a:lnTo>
                      <a:pt x="8402" y="4843"/>
                    </a:lnTo>
                    <a:cubicBezTo>
                      <a:pt x="8022" y="4500"/>
                      <a:pt x="7596" y="4200"/>
                      <a:pt x="7125" y="3986"/>
                    </a:cubicBezTo>
                    <a:cubicBezTo>
                      <a:pt x="6655" y="3771"/>
                      <a:pt x="6162" y="3643"/>
                      <a:pt x="5624" y="3643"/>
                    </a:cubicBezTo>
                    <a:cubicBezTo>
                      <a:pt x="4817" y="3643"/>
                      <a:pt x="4168" y="3943"/>
                      <a:pt x="3630" y="4586"/>
                    </a:cubicBezTo>
                    <a:cubicBezTo>
                      <a:pt x="3115" y="5186"/>
                      <a:pt x="2734" y="6043"/>
                      <a:pt x="2487" y="7114"/>
                    </a:cubicBezTo>
                    <a:cubicBezTo>
                      <a:pt x="2241" y="8186"/>
                      <a:pt x="2106" y="9386"/>
                      <a:pt x="2106" y="10714"/>
                    </a:cubicBezTo>
                    <a:cubicBezTo>
                      <a:pt x="2106" y="12129"/>
                      <a:pt x="2241" y="13371"/>
                      <a:pt x="2487" y="14443"/>
                    </a:cubicBezTo>
                    <a:cubicBezTo>
                      <a:pt x="2734" y="15514"/>
                      <a:pt x="3115" y="16371"/>
                      <a:pt x="3607" y="17014"/>
                    </a:cubicBezTo>
                    <a:cubicBezTo>
                      <a:pt x="4100" y="17614"/>
                      <a:pt x="4728" y="17957"/>
                      <a:pt x="5490" y="17957"/>
                    </a:cubicBezTo>
                    <a:cubicBezTo>
                      <a:pt x="5714" y="17957"/>
                      <a:pt x="5960" y="17914"/>
                      <a:pt x="6207" y="17871"/>
                    </a:cubicBezTo>
                    <a:cubicBezTo>
                      <a:pt x="6453" y="17829"/>
                      <a:pt x="6722" y="17743"/>
                      <a:pt x="6968" y="17614"/>
                    </a:cubicBezTo>
                    <a:lnTo>
                      <a:pt x="6968" y="15814"/>
                    </a:lnTo>
                    <a:cubicBezTo>
                      <a:pt x="7439" y="15729"/>
                      <a:pt x="7887" y="15686"/>
                      <a:pt x="8246" y="15643"/>
                    </a:cubicBezTo>
                    <a:lnTo>
                      <a:pt x="9007" y="15514"/>
                    </a:lnTo>
                    <a:close/>
                  </a:path>
                </a:pathLst>
              </a:custGeom>
              <a:solidFill>
                <a:srgbClr val="008C58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>
                  <a:defRPr sz="3000">
                    <a:solidFill>
                      <a:srgbClr val="FFFFFF"/>
                    </a:solidFill>
                  </a:defRPr>
                </a:pPr>
                <a:endParaRPr dirty="0"/>
              </a:p>
            </p:txBody>
          </p:sp>
        </p:grp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65537A9-36A4-C362-0176-D7BC8A6F38F7}"/>
              </a:ext>
            </a:extLst>
          </p:cNvPr>
          <p:cNvSpPr/>
          <p:nvPr userDrawn="1"/>
        </p:nvSpPr>
        <p:spPr>
          <a:xfrm>
            <a:off x="-12701" y="6959601"/>
            <a:ext cx="16039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i="0" dirty="0">
                <a:solidFill>
                  <a:srgbClr val="008C58"/>
                </a:solidFill>
                <a:effectLst/>
                <a:latin typeface="+mn-lt"/>
              </a:rPr>
              <a:t>© </a:t>
            </a:r>
            <a:r>
              <a:rPr lang="en-US" sz="1200" b="0" i="0" u="none" strike="noStrike" dirty="0">
                <a:solidFill>
                  <a:srgbClr val="008C58"/>
                </a:solidFill>
                <a:effectLst/>
                <a:latin typeface="+mn-lt"/>
                <a:hlinkClick r:id="rId3" tooltip="PresentationGo!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presentationgo.com</a:t>
            </a:r>
            <a:endParaRPr lang="en-US" sz="1200" dirty="0">
              <a:solidFill>
                <a:srgbClr val="008C58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8556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6C7F94-AC2B-4ABA-8168-9102B651E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9E8B4-649E-4A8B-B6EE-CC6C44EF5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133B5-720F-4407-9AAB-3B5E07088D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1AE36-FE6A-4E21-B178-40F00D0FF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54408-120E-4EFA-AC50-C50B6469D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410614-AD67-A1B8-2188-18AA53B12859}"/>
              </a:ext>
            </a:extLst>
          </p:cNvPr>
          <p:cNvGrpSpPr/>
          <p:nvPr userDrawn="1"/>
        </p:nvGrpSpPr>
        <p:grpSpPr>
          <a:xfrm>
            <a:off x="12313760" y="-58780"/>
            <a:ext cx="1738741" cy="604829"/>
            <a:chOff x="-1808527" y="-16654"/>
            <a:chExt cx="1738741" cy="60482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748174B-C7A3-7CB0-60BE-F217DB306B75}"/>
                </a:ext>
              </a:extLst>
            </p:cNvPr>
            <p:cNvGrpSpPr/>
            <p:nvPr userDrawn="1"/>
          </p:nvGrpSpPr>
          <p:grpSpPr>
            <a:xfrm>
              <a:off x="-1808527" y="-16654"/>
              <a:ext cx="1738741" cy="604829"/>
              <a:chOff x="-2250002" y="21447"/>
              <a:chExt cx="1738741" cy="604829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D689C4C-F2D8-275E-34C5-D53400CB0FEB}"/>
                  </a:ext>
                </a:extLst>
              </p:cNvPr>
              <p:cNvSpPr txBox="1"/>
              <p:nvPr userDrawn="1"/>
            </p:nvSpPr>
            <p:spPr>
              <a:xfrm>
                <a:off x="-2250002" y="21447"/>
                <a:ext cx="3433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/>
                    <a:ea typeface="Open Sans" panose="020B0606030504020204" pitchFamily="34" charset="0"/>
                    <a:cs typeface="Open Sans" panose="020B0606030504020204" pitchFamily="34" charset="0"/>
                  </a:rPr>
                  <a:t>By: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1CE954A-C5CF-833F-B550-534A538735A4}"/>
                  </a:ext>
                </a:extLst>
              </p:cNvPr>
              <p:cNvSpPr txBox="1"/>
              <p:nvPr userDrawn="1"/>
            </p:nvSpPr>
            <p:spPr>
              <a:xfrm>
                <a:off x="-950805" y="380055"/>
                <a:ext cx="43954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/>
                    <a:ea typeface="Open Sans" panose="020B0606030504020204" pitchFamily="34" charset="0"/>
                    <a:cs typeface="Open Sans" panose="020B0606030504020204" pitchFamily="34" charset="0"/>
                  </a:rPr>
                  <a:t>.com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7836CFB-B425-F952-7EC0-F257F88D0409}"/>
                </a:ext>
              </a:extLst>
            </p:cNvPr>
            <p:cNvGrpSpPr/>
            <p:nvPr userDrawn="1"/>
          </p:nvGrpSpPr>
          <p:grpSpPr>
            <a:xfrm>
              <a:off x="-1719071" y="218885"/>
              <a:ext cx="1547194" cy="159662"/>
              <a:chOff x="757647" y="1021854"/>
              <a:chExt cx="5325710" cy="549583"/>
            </a:xfrm>
          </p:grpSpPr>
          <p:sp>
            <p:nvSpPr>
              <p:cNvPr id="15" name="Shape">
                <a:extLst>
                  <a:ext uri="{FF2B5EF4-FFF2-40B4-BE49-F238E27FC236}">
                    <a16:creationId xmlns:a16="http://schemas.microsoft.com/office/drawing/2014/main" id="{F2DC34CA-2B11-D3D8-1C3E-5C962AD37979}"/>
                  </a:ext>
                </a:extLst>
              </p:cNvPr>
              <p:cNvSpPr/>
              <p:nvPr userDrawn="1"/>
            </p:nvSpPr>
            <p:spPr>
              <a:xfrm>
                <a:off x="757647" y="1022945"/>
                <a:ext cx="4193833" cy="548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662"/>
                    </a:moveTo>
                    <a:lnTo>
                      <a:pt x="882" y="2662"/>
                    </a:lnTo>
                    <a:cubicBezTo>
                      <a:pt x="1028" y="2662"/>
                      <a:pt x="1163" y="2791"/>
                      <a:pt x="1280" y="3049"/>
                    </a:cubicBezTo>
                    <a:cubicBezTo>
                      <a:pt x="1398" y="3307"/>
                      <a:pt x="1500" y="3693"/>
                      <a:pt x="1584" y="4165"/>
                    </a:cubicBezTo>
                    <a:cubicBezTo>
                      <a:pt x="1668" y="4638"/>
                      <a:pt x="1730" y="5239"/>
                      <a:pt x="1775" y="5969"/>
                    </a:cubicBezTo>
                    <a:cubicBezTo>
                      <a:pt x="1820" y="6656"/>
                      <a:pt x="1842" y="7472"/>
                      <a:pt x="1842" y="8374"/>
                    </a:cubicBezTo>
                    <a:cubicBezTo>
                      <a:pt x="1842" y="9447"/>
                      <a:pt x="1814" y="10392"/>
                      <a:pt x="1763" y="11165"/>
                    </a:cubicBezTo>
                    <a:cubicBezTo>
                      <a:pt x="1707" y="11938"/>
                      <a:pt x="1634" y="12625"/>
                      <a:pt x="1544" y="13140"/>
                    </a:cubicBezTo>
                    <a:cubicBezTo>
                      <a:pt x="1455" y="13656"/>
                      <a:pt x="1348" y="14042"/>
                      <a:pt x="1224" y="14300"/>
                    </a:cubicBezTo>
                    <a:cubicBezTo>
                      <a:pt x="1101" y="14557"/>
                      <a:pt x="972" y="14686"/>
                      <a:pt x="837" y="14686"/>
                    </a:cubicBezTo>
                    <a:lnTo>
                      <a:pt x="590" y="14686"/>
                    </a:lnTo>
                    <a:lnTo>
                      <a:pt x="590" y="21299"/>
                    </a:lnTo>
                    <a:lnTo>
                      <a:pt x="0" y="21299"/>
                    </a:lnTo>
                    <a:lnTo>
                      <a:pt x="0" y="2662"/>
                    </a:lnTo>
                    <a:close/>
                    <a:moveTo>
                      <a:pt x="584" y="11251"/>
                    </a:moveTo>
                    <a:lnTo>
                      <a:pt x="798" y="11251"/>
                    </a:lnTo>
                    <a:cubicBezTo>
                      <a:pt x="854" y="11251"/>
                      <a:pt x="910" y="11208"/>
                      <a:pt x="966" y="11122"/>
                    </a:cubicBezTo>
                    <a:cubicBezTo>
                      <a:pt x="1022" y="11036"/>
                      <a:pt x="1067" y="10864"/>
                      <a:pt x="1106" y="10650"/>
                    </a:cubicBezTo>
                    <a:cubicBezTo>
                      <a:pt x="1146" y="10435"/>
                      <a:pt x="1179" y="10177"/>
                      <a:pt x="1202" y="9834"/>
                    </a:cubicBezTo>
                    <a:cubicBezTo>
                      <a:pt x="1224" y="9490"/>
                      <a:pt x="1241" y="9104"/>
                      <a:pt x="1241" y="8588"/>
                    </a:cubicBezTo>
                    <a:cubicBezTo>
                      <a:pt x="1241" y="7730"/>
                      <a:pt x="1202" y="7085"/>
                      <a:pt x="1129" y="6656"/>
                    </a:cubicBezTo>
                    <a:cubicBezTo>
                      <a:pt x="1050" y="6227"/>
                      <a:pt x="955" y="6012"/>
                      <a:pt x="826" y="6012"/>
                    </a:cubicBezTo>
                    <a:lnTo>
                      <a:pt x="590" y="6012"/>
                    </a:lnTo>
                    <a:lnTo>
                      <a:pt x="590" y="11251"/>
                    </a:lnTo>
                    <a:close/>
                    <a:moveTo>
                      <a:pt x="2179" y="21256"/>
                    </a:moveTo>
                    <a:lnTo>
                      <a:pt x="2179" y="7085"/>
                    </a:lnTo>
                    <a:lnTo>
                      <a:pt x="2628" y="7085"/>
                    </a:lnTo>
                    <a:lnTo>
                      <a:pt x="2685" y="9576"/>
                    </a:lnTo>
                    <a:cubicBezTo>
                      <a:pt x="2707" y="9233"/>
                      <a:pt x="2735" y="8889"/>
                      <a:pt x="2769" y="8546"/>
                    </a:cubicBezTo>
                    <a:cubicBezTo>
                      <a:pt x="2802" y="8202"/>
                      <a:pt x="2842" y="7901"/>
                      <a:pt x="2887" y="7644"/>
                    </a:cubicBezTo>
                    <a:cubicBezTo>
                      <a:pt x="2932" y="7386"/>
                      <a:pt x="2988" y="7171"/>
                      <a:pt x="3044" y="7043"/>
                    </a:cubicBezTo>
                    <a:cubicBezTo>
                      <a:pt x="3106" y="6871"/>
                      <a:pt x="3173" y="6828"/>
                      <a:pt x="3246" y="6828"/>
                    </a:cubicBezTo>
                    <a:cubicBezTo>
                      <a:pt x="3302" y="6828"/>
                      <a:pt x="3353" y="6871"/>
                      <a:pt x="3403" y="7000"/>
                    </a:cubicBezTo>
                    <a:cubicBezTo>
                      <a:pt x="3448" y="7128"/>
                      <a:pt x="3488" y="7214"/>
                      <a:pt x="3516" y="7386"/>
                    </a:cubicBezTo>
                    <a:lnTo>
                      <a:pt x="3426" y="10779"/>
                    </a:lnTo>
                    <a:cubicBezTo>
                      <a:pt x="3398" y="10650"/>
                      <a:pt x="3364" y="10564"/>
                      <a:pt x="3319" y="10435"/>
                    </a:cubicBezTo>
                    <a:cubicBezTo>
                      <a:pt x="3274" y="10349"/>
                      <a:pt x="3224" y="10306"/>
                      <a:pt x="3156" y="10306"/>
                    </a:cubicBezTo>
                    <a:cubicBezTo>
                      <a:pt x="3038" y="10306"/>
                      <a:pt x="2937" y="10607"/>
                      <a:pt x="2859" y="11208"/>
                    </a:cubicBezTo>
                    <a:cubicBezTo>
                      <a:pt x="2780" y="11809"/>
                      <a:pt x="2741" y="12840"/>
                      <a:pt x="2741" y="14257"/>
                    </a:cubicBezTo>
                    <a:lnTo>
                      <a:pt x="2741" y="21342"/>
                    </a:lnTo>
                    <a:lnTo>
                      <a:pt x="2179" y="21342"/>
                    </a:lnTo>
                    <a:close/>
                    <a:moveTo>
                      <a:pt x="5279" y="15416"/>
                    </a:moveTo>
                    <a:lnTo>
                      <a:pt x="4083" y="15416"/>
                    </a:lnTo>
                    <a:lnTo>
                      <a:pt x="4083" y="15545"/>
                    </a:lnTo>
                    <a:cubicBezTo>
                      <a:pt x="4083" y="16533"/>
                      <a:pt x="4134" y="17263"/>
                      <a:pt x="4235" y="17692"/>
                    </a:cubicBezTo>
                    <a:cubicBezTo>
                      <a:pt x="4336" y="18165"/>
                      <a:pt x="4459" y="18379"/>
                      <a:pt x="4611" y="18379"/>
                    </a:cubicBezTo>
                    <a:cubicBezTo>
                      <a:pt x="4718" y="18379"/>
                      <a:pt x="4807" y="18293"/>
                      <a:pt x="4886" y="18165"/>
                    </a:cubicBezTo>
                    <a:cubicBezTo>
                      <a:pt x="4965" y="17993"/>
                      <a:pt x="5032" y="17821"/>
                      <a:pt x="5088" y="17606"/>
                    </a:cubicBezTo>
                    <a:lnTo>
                      <a:pt x="5195" y="20612"/>
                    </a:lnTo>
                    <a:cubicBezTo>
                      <a:pt x="5128" y="20870"/>
                      <a:pt x="5038" y="21085"/>
                      <a:pt x="4931" y="21299"/>
                    </a:cubicBezTo>
                    <a:cubicBezTo>
                      <a:pt x="4824" y="21514"/>
                      <a:pt x="4695" y="21600"/>
                      <a:pt x="4538" y="21600"/>
                    </a:cubicBezTo>
                    <a:cubicBezTo>
                      <a:pt x="4398" y="21600"/>
                      <a:pt x="4268" y="21471"/>
                      <a:pt x="4145" y="21171"/>
                    </a:cubicBezTo>
                    <a:cubicBezTo>
                      <a:pt x="4021" y="20870"/>
                      <a:pt x="3909" y="20441"/>
                      <a:pt x="3819" y="19839"/>
                    </a:cubicBezTo>
                    <a:cubicBezTo>
                      <a:pt x="3724" y="19238"/>
                      <a:pt x="3651" y="18508"/>
                      <a:pt x="3594" y="17606"/>
                    </a:cubicBezTo>
                    <a:cubicBezTo>
                      <a:pt x="3538" y="16705"/>
                      <a:pt x="3510" y="15631"/>
                      <a:pt x="3510" y="14343"/>
                    </a:cubicBezTo>
                    <a:cubicBezTo>
                      <a:pt x="3510" y="13226"/>
                      <a:pt x="3533" y="12196"/>
                      <a:pt x="3578" y="11251"/>
                    </a:cubicBezTo>
                    <a:cubicBezTo>
                      <a:pt x="3622" y="10306"/>
                      <a:pt x="3684" y="9533"/>
                      <a:pt x="3768" y="8846"/>
                    </a:cubicBezTo>
                    <a:cubicBezTo>
                      <a:pt x="3853" y="8159"/>
                      <a:pt x="3948" y="7644"/>
                      <a:pt x="4066" y="7300"/>
                    </a:cubicBezTo>
                    <a:cubicBezTo>
                      <a:pt x="4178" y="6957"/>
                      <a:pt x="4308" y="6742"/>
                      <a:pt x="4448" y="6742"/>
                    </a:cubicBezTo>
                    <a:cubicBezTo>
                      <a:pt x="4701" y="6742"/>
                      <a:pt x="4903" y="7343"/>
                      <a:pt x="5060" y="8503"/>
                    </a:cubicBezTo>
                    <a:cubicBezTo>
                      <a:pt x="5212" y="9662"/>
                      <a:pt x="5290" y="11380"/>
                      <a:pt x="5290" y="13527"/>
                    </a:cubicBezTo>
                    <a:lnTo>
                      <a:pt x="5290" y="15416"/>
                    </a:lnTo>
                    <a:close/>
                    <a:moveTo>
                      <a:pt x="4695" y="12453"/>
                    </a:moveTo>
                    <a:cubicBezTo>
                      <a:pt x="4695" y="12110"/>
                      <a:pt x="4690" y="11809"/>
                      <a:pt x="4678" y="11466"/>
                    </a:cubicBezTo>
                    <a:cubicBezTo>
                      <a:pt x="4667" y="11165"/>
                      <a:pt x="4650" y="10864"/>
                      <a:pt x="4628" y="10607"/>
                    </a:cubicBezTo>
                    <a:cubicBezTo>
                      <a:pt x="4605" y="10349"/>
                      <a:pt x="4577" y="10177"/>
                      <a:pt x="4544" y="10006"/>
                    </a:cubicBezTo>
                    <a:cubicBezTo>
                      <a:pt x="4510" y="9877"/>
                      <a:pt x="4465" y="9791"/>
                      <a:pt x="4420" y="9791"/>
                    </a:cubicBezTo>
                    <a:cubicBezTo>
                      <a:pt x="4330" y="9791"/>
                      <a:pt x="4257" y="10049"/>
                      <a:pt x="4195" y="10521"/>
                    </a:cubicBezTo>
                    <a:cubicBezTo>
                      <a:pt x="4134" y="10993"/>
                      <a:pt x="4100" y="11637"/>
                      <a:pt x="4089" y="12496"/>
                    </a:cubicBezTo>
                    <a:lnTo>
                      <a:pt x="4695" y="12453"/>
                    </a:lnTo>
                    <a:close/>
                    <a:moveTo>
                      <a:pt x="6773" y="10693"/>
                    </a:moveTo>
                    <a:cubicBezTo>
                      <a:pt x="6706" y="10435"/>
                      <a:pt x="6633" y="10220"/>
                      <a:pt x="6554" y="10091"/>
                    </a:cubicBezTo>
                    <a:cubicBezTo>
                      <a:pt x="6476" y="9963"/>
                      <a:pt x="6402" y="9877"/>
                      <a:pt x="6329" y="9877"/>
                    </a:cubicBezTo>
                    <a:cubicBezTo>
                      <a:pt x="6262" y="9877"/>
                      <a:pt x="6206" y="9963"/>
                      <a:pt x="6167" y="10134"/>
                    </a:cubicBezTo>
                    <a:cubicBezTo>
                      <a:pt x="6127" y="10306"/>
                      <a:pt x="6105" y="10564"/>
                      <a:pt x="6105" y="10864"/>
                    </a:cubicBezTo>
                    <a:cubicBezTo>
                      <a:pt x="6105" y="11208"/>
                      <a:pt x="6127" y="11466"/>
                      <a:pt x="6167" y="11723"/>
                    </a:cubicBezTo>
                    <a:cubicBezTo>
                      <a:pt x="6206" y="11938"/>
                      <a:pt x="6285" y="12196"/>
                      <a:pt x="6402" y="12453"/>
                    </a:cubicBezTo>
                    <a:lnTo>
                      <a:pt x="6520" y="12711"/>
                    </a:lnTo>
                    <a:cubicBezTo>
                      <a:pt x="6672" y="13054"/>
                      <a:pt x="6790" y="13570"/>
                      <a:pt x="6869" y="14257"/>
                    </a:cubicBezTo>
                    <a:cubicBezTo>
                      <a:pt x="6947" y="14944"/>
                      <a:pt x="6987" y="15803"/>
                      <a:pt x="6987" y="16876"/>
                    </a:cubicBezTo>
                    <a:cubicBezTo>
                      <a:pt x="6987" y="17563"/>
                      <a:pt x="6970" y="18208"/>
                      <a:pt x="6930" y="18809"/>
                    </a:cubicBezTo>
                    <a:cubicBezTo>
                      <a:pt x="6891" y="19410"/>
                      <a:pt x="6835" y="19882"/>
                      <a:pt x="6768" y="20312"/>
                    </a:cubicBezTo>
                    <a:cubicBezTo>
                      <a:pt x="6695" y="20741"/>
                      <a:pt x="6610" y="21042"/>
                      <a:pt x="6515" y="21256"/>
                    </a:cubicBezTo>
                    <a:cubicBezTo>
                      <a:pt x="6414" y="21471"/>
                      <a:pt x="6307" y="21600"/>
                      <a:pt x="6183" y="21600"/>
                    </a:cubicBezTo>
                    <a:cubicBezTo>
                      <a:pt x="6054" y="21600"/>
                      <a:pt x="5936" y="21514"/>
                      <a:pt x="5835" y="21342"/>
                    </a:cubicBezTo>
                    <a:cubicBezTo>
                      <a:pt x="5734" y="21171"/>
                      <a:pt x="5639" y="20913"/>
                      <a:pt x="5554" y="20569"/>
                    </a:cubicBezTo>
                    <a:lnTo>
                      <a:pt x="5678" y="17435"/>
                    </a:lnTo>
                    <a:cubicBezTo>
                      <a:pt x="5751" y="17735"/>
                      <a:pt x="5830" y="17950"/>
                      <a:pt x="5914" y="18165"/>
                    </a:cubicBezTo>
                    <a:cubicBezTo>
                      <a:pt x="5993" y="18336"/>
                      <a:pt x="6077" y="18465"/>
                      <a:pt x="6161" y="18465"/>
                    </a:cubicBezTo>
                    <a:cubicBezTo>
                      <a:pt x="6256" y="18465"/>
                      <a:pt x="6329" y="18336"/>
                      <a:pt x="6369" y="18122"/>
                    </a:cubicBezTo>
                    <a:cubicBezTo>
                      <a:pt x="6408" y="17907"/>
                      <a:pt x="6431" y="17649"/>
                      <a:pt x="6431" y="17349"/>
                    </a:cubicBezTo>
                    <a:cubicBezTo>
                      <a:pt x="6431" y="17177"/>
                      <a:pt x="6425" y="17005"/>
                      <a:pt x="6419" y="16876"/>
                    </a:cubicBezTo>
                    <a:cubicBezTo>
                      <a:pt x="6408" y="16748"/>
                      <a:pt x="6397" y="16619"/>
                      <a:pt x="6369" y="16490"/>
                    </a:cubicBezTo>
                    <a:cubicBezTo>
                      <a:pt x="6346" y="16361"/>
                      <a:pt x="6313" y="16275"/>
                      <a:pt x="6268" y="16146"/>
                    </a:cubicBezTo>
                    <a:cubicBezTo>
                      <a:pt x="6223" y="16017"/>
                      <a:pt x="6172" y="15889"/>
                      <a:pt x="6105" y="15760"/>
                    </a:cubicBezTo>
                    <a:lnTo>
                      <a:pt x="5987" y="15502"/>
                    </a:lnTo>
                    <a:cubicBezTo>
                      <a:pt x="5835" y="15116"/>
                      <a:pt x="5723" y="14600"/>
                      <a:pt x="5656" y="13956"/>
                    </a:cubicBezTo>
                    <a:cubicBezTo>
                      <a:pt x="5588" y="13312"/>
                      <a:pt x="5549" y="12410"/>
                      <a:pt x="5549" y="11294"/>
                    </a:cubicBezTo>
                    <a:cubicBezTo>
                      <a:pt x="5549" y="10650"/>
                      <a:pt x="5566" y="10049"/>
                      <a:pt x="5599" y="9490"/>
                    </a:cubicBezTo>
                    <a:cubicBezTo>
                      <a:pt x="5633" y="8932"/>
                      <a:pt x="5684" y="8460"/>
                      <a:pt x="5745" y="8073"/>
                    </a:cubicBezTo>
                    <a:cubicBezTo>
                      <a:pt x="5807" y="7687"/>
                      <a:pt x="5886" y="7343"/>
                      <a:pt x="5976" y="7128"/>
                    </a:cubicBezTo>
                    <a:cubicBezTo>
                      <a:pt x="6066" y="6914"/>
                      <a:pt x="6172" y="6785"/>
                      <a:pt x="6290" y="6785"/>
                    </a:cubicBezTo>
                    <a:cubicBezTo>
                      <a:pt x="6408" y="6785"/>
                      <a:pt x="6520" y="6871"/>
                      <a:pt x="6622" y="7043"/>
                    </a:cubicBezTo>
                    <a:cubicBezTo>
                      <a:pt x="6723" y="7214"/>
                      <a:pt x="6812" y="7429"/>
                      <a:pt x="6897" y="7730"/>
                    </a:cubicBezTo>
                    <a:lnTo>
                      <a:pt x="6773" y="10693"/>
                    </a:lnTo>
                    <a:close/>
                    <a:moveTo>
                      <a:pt x="8992" y="15416"/>
                    </a:moveTo>
                    <a:lnTo>
                      <a:pt x="7795" y="15416"/>
                    </a:lnTo>
                    <a:lnTo>
                      <a:pt x="7795" y="15545"/>
                    </a:lnTo>
                    <a:cubicBezTo>
                      <a:pt x="7795" y="16533"/>
                      <a:pt x="7846" y="17263"/>
                      <a:pt x="7947" y="17692"/>
                    </a:cubicBezTo>
                    <a:cubicBezTo>
                      <a:pt x="8048" y="18165"/>
                      <a:pt x="8172" y="18379"/>
                      <a:pt x="8323" y="18379"/>
                    </a:cubicBezTo>
                    <a:cubicBezTo>
                      <a:pt x="8430" y="18379"/>
                      <a:pt x="8520" y="18293"/>
                      <a:pt x="8598" y="18165"/>
                    </a:cubicBezTo>
                    <a:cubicBezTo>
                      <a:pt x="8677" y="17993"/>
                      <a:pt x="8744" y="17821"/>
                      <a:pt x="8801" y="17606"/>
                    </a:cubicBezTo>
                    <a:lnTo>
                      <a:pt x="8907" y="20612"/>
                    </a:lnTo>
                    <a:cubicBezTo>
                      <a:pt x="8840" y="20870"/>
                      <a:pt x="8750" y="21085"/>
                      <a:pt x="8643" y="21299"/>
                    </a:cubicBezTo>
                    <a:cubicBezTo>
                      <a:pt x="8537" y="21514"/>
                      <a:pt x="8407" y="21600"/>
                      <a:pt x="8250" y="21600"/>
                    </a:cubicBezTo>
                    <a:cubicBezTo>
                      <a:pt x="8110" y="21600"/>
                      <a:pt x="7981" y="21471"/>
                      <a:pt x="7857" y="21171"/>
                    </a:cubicBezTo>
                    <a:cubicBezTo>
                      <a:pt x="7734" y="20870"/>
                      <a:pt x="7621" y="20441"/>
                      <a:pt x="7531" y="19839"/>
                    </a:cubicBezTo>
                    <a:cubicBezTo>
                      <a:pt x="7436" y="19238"/>
                      <a:pt x="7363" y="18508"/>
                      <a:pt x="7307" y="17606"/>
                    </a:cubicBezTo>
                    <a:cubicBezTo>
                      <a:pt x="7251" y="16705"/>
                      <a:pt x="7222" y="15631"/>
                      <a:pt x="7222" y="14343"/>
                    </a:cubicBezTo>
                    <a:cubicBezTo>
                      <a:pt x="7222" y="13226"/>
                      <a:pt x="7245" y="12196"/>
                      <a:pt x="7290" y="11251"/>
                    </a:cubicBezTo>
                    <a:cubicBezTo>
                      <a:pt x="7335" y="10306"/>
                      <a:pt x="7397" y="9533"/>
                      <a:pt x="7481" y="8846"/>
                    </a:cubicBezTo>
                    <a:cubicBezTo>
                      <a:pt x="7565" y="8159"/>
                      <a:pt x="7661" y="7644"/>
                      <a:pt x="7778" y="7300"/>
                    </a:cubicBezTo>
                    <a:cubicBezTo>
                      <a:pt x="7891" y="6957"/>
                      <a:pt x="8020" y="6742"/>
                      <a:pt x="8160" y="6742"/>
                    </a:cubicBezTo>
                    <a:cubicBezTo>
                      <a:pt x="8413" y="6742"/>
                      <a:pt x="8615" y="7343"/>
                      <a:pt x="8773" y="8503"/>
                    </a:cubicBezTo>
                    <a:cubicBezTo>
                      <a:pt x="8924" y="9662"/>
                      <a:pt x="9003" y="11380"/>
                      <a:pt x="9003" y="13527"/>
                    </a:cubicBezTo>
                    <a:lnTo>
                      <a:pt x="9003" y="15416"/>
                    </a:lnTo>
                    <a:close/>
                    <a:moveTo>
                      <a:pt x="8413" y="12453"/>
                    </a:moveTo>
                    <a:cubicBezTo>
                      <a:pt x="8413" y="12110"/>
                      <a:pt x="8407" y="11809"/>
                      <a:pt x="8396" y="11466"/>
                    </a:cubicBezTo>
                    <a:cubicBezTo>
                      <a:pt x="8385" y="11165"/>
                      <a:pt x="8368" y="10864"/>
                      <a:pt x="8346" y="10607"/>
                    </a:cubicBezTo>
                    <a:cubicBezTo>
                      <a:pt x="8323" y="10349"/>
                      <a:pt x="8295" y="10177"/>
                      <a:pt x="8261" y="10006"/>
                    </a:cubicBezTo>
                    <a:cubicBezTo>
                      <a:pt x="8228" y="9834"/>
                      <a:pt x="8183" y="9791"/>
                      <a:pt x="8138" y="9791"/>
                    </a:cubicBezTo>
                    <a:cubicBezTo>
                      <a:pt x="8048" y="9791"/>
                      <a:pt x="7975" y="10049"/>
                      <a:pt x="7913" y="10521"/>
                    </a:cubicBezTo>
                    <a:cubicBezTo>
                      <a:pt x="7851" y="10993"/>
                      <a:pt x="7818" y="11637"/>
                      <a:pt x="7807" y="12496"/>
                    </a:cubicBezTo>
                    <a:lnTo>
                      <a:pt x="8413" y="12453"/>
                    </a:lnTo>
                    <a:close/>
                    <a:moveTo>
                      <a:pt x="9913" y="21256"/>
                    </a:moveTo>
                    <a:lnTo>
                      <a:pt x="9340" y="21256"/>
                    </a:lnTo>
                    <a:lnTo>
                      <a:pt x="9340" y="7085"/>
                    </a:lnTo>
                    <a:lnTo>
                      <a:pt x="9783" y="7085"/>
                    </a:lnTo>
                    <a:lnTo>
                      <a:pt x="9851" y="8846"/>
                    </a:lnTo>
                    <a:cubicBezTo>
                      <a:pt x="9935" y="8202"/>
                      <a:pt x="10025" y="7687"/>
                      <a:pt x="10126" y="7300"/>
                    </a:cubicBezTo>
                    <a:cubicBezTo>
                      <a:pt x="10227" y="6914"/>
                      <a:pt x="10339" y="6742"/>
                      <a:pt x="10463" y="6742"/>
                    </a:cubicBezTo>
                    <a:cubicBezTo>
                      <a:pt x="10671" y="6742"/>
                      <a:pt x="10828" y="7171"/>
                      <a:pt x="10940" y="8030"/>
                    </a:cubicBezTo>
                    <a:cubicBezTo>
                      <a:pt x="11053" y="8889"/>
                      <a:pt x="11109" y="10177"/>
                      <a:pt x="11109" y="11852"/>
                    </a:cubicBezTo>
                    <a:lnTo>
                      <a:pt x="11109" y="21214"/>
                    </a:lnTo>
                    <a:lnTo>
                      <a:pt x="10536" y="21214"/>
                    </a:lnTo>
                    <a:lnTo>
                      <a:pt x="10536" y="12281"/>
                    </a:lnTo>
                    <a:cubicBezTo>
                      <a:pt x="10536" y="11594"/>
                      <a:pt x="10514" y="11036"/>
                      <a:pt x="10474" y="10650"/>
                    </a:cubicBezTo>
                    <a:cubicBezTo>
                      <a:pt x="10429" y="10263"/>
                      <a:pt x="10368" y="10048"/>
                      <a:pt x="10289" y="10048"/>
                    </a:cubicBezTo>
                    <a:cubicBezTo>
                      <a:pt x="10227" y="10048"/>
                      <a:pt x="10160" y="10177"/>
                      <a:pt x="10092" y="10478"/>
                    </a:cubicBezTo>
                    <a:cubicBezTo>
                      <a:pt x="10025" y="10736"/>
                      <a:pt x="9963" y="11122"/>
                      <a:pt x="9913" y="11551"/>
                    </a:cubicBezTo>
                    <a:lnTo>
                      <a:pt x="9913" y="21256"/>
                    </a:lnTo>
                    <a:close/>
                    <a:moveTo>
                      <a:pt x="12687" y="10220"/>
                    </a:moveTo>
                    <a:lnTo>
                      <a:pt x="12215" y="10220"/>
                    </a:lnTo>
                    <a:lnTo>
                      <a:pt x="12215" y="16189"/>
                    </a:lnTo>
                    <a:cubicBezTo>
                      <a:pt x="12215" y="16833"/>
                      <a:pt x="12232" y="17306"/>
                      <a:pt x="12271" y="17563"/>
                    </a:cubicBezTo>
                    <a:cubicBezTo>
                      <a:pt x="12311" y="17821"/>
                      <a:pt x="12361" y="17950"/>
                      <a:pt x="12429" y="17950"/>
                    </a:cubicBezTo>
                    <a:cubicBezTo>
                      <a:pt x="12479" y="17950"/>
                      <a:pt x="12530" y="17907"/>
                      <a:pt x="12580" y="17821"/>
                    </a:cubicBezTo>
                    <a:cubicBezTo>
                      <a:pt x="12631" y="17735"/>
                      <a:pt x="12670" y="17649"/>
                      <a:pt x="12698" y="17478"/>
                    </a:cubicBezTo>
                    <a:lnTo>
                      <a:pt x="12783" y="20441"/>
                    </a:lnTo>
                    <a:cubicBezTo>
                      <a:pt x="12738" y="20612"/>
                      <a:pt x="12670" y="20784"/>
                      <a:pt x="12586" y="20956"/>
                    </a:cubicBezTo>
                    <a:cubicBezTo>
                      <a:pt x="12496" y="21128"/>
                      <a:pt x="12401" y="21213"/>
                      <a:pt x="12305" y="21213"/>
                    </a:cubicBezTo>
                    <a:cubicBezTo>
                      <a:pt x="12064" y="21213"/>
                      <a:pt x="11895" y="20870"/>
                      <a:pt x="11800" y="20140"/>
                    </a:cubicBezTo>
                    <a:cubicBezTo>
                      <a:pt x="11699" y="19453"/>
                      <a:pt x="11654" y="18379"/>
                      <a:pt x="11654" y="16919"/>
                    </a:cubicBezTo>
                    <a:lnTo>
                      <a:pt x="11654" y="10220"/>
                    </a:lnTo>
                    <a:lnTo>
                      <a:pt x="11362" y="10220"/>
                    </a:lnTo>
                    <a:lnTo>
                      <a:pt x="11362" y="7085"/>
                    </a:lnTo>
                    <a:lnTo>
                      <a:pt x="11654" y="7085"/>
                    </a:lnTo>
                    <a:lnTo>
                      <a:pt x="11654" y="2791"/>
                    </a:lnTo>
                    <a:lnTo>
                      <a:pt x="12221" y="2791"/>
                    </a:lnTo>
                    <a:lnTo>
                      <a:pt x="12221" y="7085"/>
                    </a:lnTo>
                    <a:lnTo>
                      <a:pt x="12693" y="7085"/>
                    </a:lnTo>
                    <a:lnTo>
                      <a:pt x="12693" y="10220"/>
                    </a:lnTo>
                    <a:close/>
                    <a:moveTo>
                      <a:pt x="13069" y="8331"/>
                    </a:moveTo>
                    <a:cubicBezTo>
                      <a:pt x="13176" y="7858"/>
                      <a:pt x="13294" y="7472"/>
                      <a:pt x="13428" y="7214"/>
                    </a:cubicBezTo>
                    <a:cubicBezTo>
                      <a:pt x="13563" y="6914"/>
                      <a:pt x="13698" y="6785"/>
                      <a:pt x="13833" y="6785"/>
                    </a:cubicBezTo>
                    <a:cubicBezTo>
                      <a:pt x="14063" y="6785"/>
                      <a:pt x="14243" y="7214"/>
                      <a:pt x="14383" y="8073"/>
                    </a:cubicBezTo>
                    <a:cubicBezTo>
                      <a:pt x="14524" y="8932"/>
                      <a:pt x="14591" y="10263"/>
                      <a:pt x="14591" y="12110"/>
                    </a:cubicBezTo>
                    <a:lnTo>
                      <a:pt x="14591" y="21299"/>
                    </a:lnTo>
                    <a:lnTo>
                      <a:pt x="14153" y="21299"/>
                    </a:lnTo>
                    <a:lnTo>
                      <a:pt x="14102" y="19882"/>
                    </a:lnTo>
                    <a:lnTo>
                      <a:pt x="14085" y="19882"/>
                    </a:lnTo>
                    <a:cubicBezTo>
                      <a:pt x="14035" y="20398"/>
                      <a:pt x="13962" y="20827"/>
                      <a:pt x="13872" y="21128"/>
                    </a:cubicBezTo>
                    <a:cubicBezTo>
                      <a:pt x="13782" y="21471"/>
                      <a:pt x="13676" y="21600"/>
                      <a:pt x="13552" y="21600"/>
                    </a:cubicBezTo>
                    <a:cubicBezTo>
                      <a:pt x="13445" y="21600"/>
                      <a:pt x="13355" y="21471"/>
                      <a:pt x="13277" y="21256"/>
                    </a:cubicBezTo>
                    <a:cubicBezTo>
                      <a:pt x="13198" y="21042"/>
                      <a:pt x="13131" y="20698"/>
                      <a:pt x="13080" y="20312"/>
                    </a:cubicBezTo>
                    <a:cubicBezTo>
                      <a:pt x="13030" y="19925"/>
                      <a:pt x="12990" y="19453"/>
                      <a:pt x="12962" y="18895"/>
                    </a:cubicBezTo>
                    <a:cubicBezTo>
                      <a:pt x="12934" y="18336"/>
                      <a:pt x="12923" y="17778"/>
                      <a:pt x="12923" y="17177"/>
                    </a:cubicBezTo>
                    <a:cubicBezTo>
                      <a:pt x="12923" y="16361"/>
                      <a:pt x="12945" y="15631"/>
                      <a:pt x="12996" y="15073"/>
                    </a:cubicBezTo>
                    <a:cubicBezTo>
                      <a:pt x="13041" y="14472"/>
                      <a:pt x="13108" y="13999"/>
                      <a:pt x="13187" y="13613"/>
                    </a:cubicBezTo>
                    <a:cubicBezTo>
                      <a:pt x="13266" y="13226"/>
                      <a:pt x="13361" y="12969"/>
                      <a:pt x="13473" y="12797"/>
                    </a:cubicBezTo>
                    <a:cubicBezTo>
                      <a:pt x="13580" y="12625"/>
                      <a:pt x="13698" y="12539"/>
                      <a:pt x="13822" y="12539"/>
                    </a:cubicBezTo>
                    <a:lnTo>
                      <a:pt x="14012" y="12539"/>
                    </a:lnTo>
                    <a:lnTo>
                      <a:pt x="14012" y="11766"/>
                    </a:lnTo>
                    <a:cubicBezTo>
                      <a:pt x="14012" y="11251"/>
                      <a:pt x="13990" y="10821"/>
                      <a:pt x="13939" y="10564"/>
                    </a:cubicBezTo>
                    <a:cubicBezTo>
                      <a:pt x="13889" y="10263"/>
                      <a:pt x="13822" y="10134"/>
                      <a:pt x="13732" y="10134"/>
                    </a:cubicBezTo>
                    <a:cubicBezTo>
                      <a:pt x="13653" y="10134"/>
                      <a:pt x="13580" y="10220"/>
                      <a:pt x="13501" y="10392"/>
                    </a:cubicBezTo>
                    <a:cubicBezTo>
                      <a:pt x="13428" y="10564"/>
                      <a:pt x="13344" y="10864"/>
                      <a:pt x="13254" y="11251"/>
                    </a:cubicBezTo>
                    <a:lnTo>
                      <a:pt x="13069" y="8331"/>
                    </a:lnTo>
                    <a:close/>
                    <a:moveTo>
                      <a:pt x="14024" y="15116"/>
                    </a:moveTo>
                    <a:lnTo>
                      <a:pt x="13895" y="15159"/>
                    </a:lnTo>
                    <a:cubicBezTo>
                      <a:pt x="13822" y="15159"/>
                      <a:pt x="13760" y="15245"/>
                      <a:pt x="13715" y="15330"/>
                    </a:cubicBezTo>
                    <a:cubicBezTo>
                      <a:pt x="13664" y="15416"/>
                      <a:pt x="13625" y="15545"/>
                      <a:pt x="13597" y="15717"/>
                    </a:cubicBezTo>
                    <a:cubicBezTo>
                      <a:pt x="13569" y="15846"/>
                      <a:pt x="13546" y="16060"/>
                      <a:pt x="13535" y="16232"/>
                    </a:cubicBezTo>
                    <a:cubicBezTo>
                      <a:pt x="13524" y="16447"/>
                      <a:pt x="13518" y="16662"/>
                      <a:pt x="13518" y="16876"/>
                    </a:cubicBezTo>
                    <a:cubicBezTo>
                      <a:pt x="13518" y="17478"/>
                      <a:pt x="13541" y="17907"/>
                      <a:pt x="13591" y="18122"/>
                    </a:cubicBezTo>
                    <a:cubicBezTo>
                      <a:pt x="13636" y="18336"/>
                      <a:pt x="13692" y="18465"/>
                      <a:pt x="13754" y="18465"/>
                    </a:cubicBezTo>
                    <a:cubicBezTo>
                      <a:pt x="13816" y="18465"/>
                      <a:pt x="13872" y="18336"/>
                      <a:pt x="13923" y="18036"/>
                    </a:cubicBezTo>
                    <a:cubicBezTo>
                      <a:pt x="13973" y="17778"/>
                      <a:pt x="14007" y="17478"/>
                      <a:pt x="14029" y="17134"/>
                    </a:cubicBezTo>
                    <a:lnTo>
                      <a:pt x="14029" y="15116"/>
                    </a:lnTo>
                    <a:close/>
                    <a:moveTo>
                      <a:pt x="16192" y="10220"/>
                    </a:moveTo>
                    <a:lnTo>
                      <a:pt x="15720" y="10220"/>
                    </a:lnTo>
                    <a:lnTo>
                      <a:pt x="15720" y="16189"/>
                    </a:lnTo>
                    <a:cubicBezTo>
                      <a:pt x="15720" y="16833"/>
                      <a:pt x="15737" y="17306"/>
                      <a:pt x="15776" y="17563"/>
                    </a:cubicBezTo>
                    <a:cubicBezTo>
                      <a:pt x="15815" y="17821"/>
                      <a:pt x="15866" y="17950"/>
                      <a:pt x="15933" y="17950"/>
                    </a:cubicBezTo>
                    <a:cubicBezTo>
                      <a:pt x="15984" y="17950"/>
                      <a:pt x="16034" y="17907"/>
                      <a:pt x="16085" y="17821"/>
                    </a:cubicBezTo>
                    <a:cubicBezTo>
                      <a:pt x="16135" y="17735"/>
                      <a:pt x="16175" y="17649"/>
                      <a:pt x="16203" y="17478"/>
                    </a:cubicBezTo>
                    <a:lnTo>
                      <a:pt x="16287" y="20441"/>
                    </a:lnTo>
                    <a:cubicBezTo>
                      <a:pt x="16242" y="20612"/>
                      <a:pt x="16175" y="20784"/>
                      <a:pt x="16090" y="20956"/>
                    </a:cubicBezTo>
                    <a:cubicBezTo>
                      <a:pt x="16001" y="21128"/>
                      <a:pt x="15905" y="21213"/>
                      <a:pt x="15810" y="21213"/>
                    </a:cubicBezTo>
                    <a:cubicBezTo>
                      <a:pt x="15568" y="21213"/>
                      <a:pt x="15400" y="20870"/>
                      <a:pt x="15304" y="20140"/>
                    </a:cubicBezTo>
                    <a:cubicBezTo>
                      <a:pt x="15203" y="19453"/>
                      <a:pt x="15158" y="18379"/>
                      <a:pt x="15158" y="16919"/>
                    </a:cubicBezTo>
                    <a:lnTo>
                      <a:pt x="15158" y="10220"/>
                    </a:lnTo>
                    <a:lnTo>
                      <a:pt x="14866" y="10220"/>
                    </a:lnTo>
                    <a:lnTo>
                      <a:pt x="14866" y="7085"/>
                    </a:lnTo>
                    <a:lnTo>
                      <a:pt x="15158" y="7085"/>
                    </a:lnTo>
                    <a:lnTo>
                      <a:pt x="15158" y="2791"/>
                    </a:lnTo>
                    <a:lnTo>
                      <a:pt x="15725" y="2791"/>
                    </a:lnTo>
                    <a:lnTo>
                      <a:pt x="15725" y="7085"/>
                    </a:lnTo>
                    <a:lnTo>
                      <a:pt x="16197" y="7085"/>
                    </a:lnTo>
                    <a:lnTo>
                      <a:pt x="16197" y="10220"/>
                    </a:lnTo>
                    <a:close/>
                    <a:moveTo>
                      <a:pt x="16871" y="4294"/>
                    </a:moveTo>
                    <a:cubicBezTo>
                      <a:pt x="16776" y="4294"/>
                      <a:pt x="16697" y="4080"/>
                      <a:pt x="16646" y="3650"/>
                    </a:cubicBezTo>
                    <a:cubicBezTo>
                      <a:pt x="16596" y="3221"/>
                      <a:pt x="16568" y="2705"/>
                      <a:pt x="16568" y="2147"/>
                    </a:cubicBezTo>
                    <a:cubicBezTo>
                      <a:pt x="16568" y="1546"/>
                      <a:pt x="16596" y="1031"/>
                      <a:pt x="16646" y="644"/>
                    </a:cubicBezTo>
                    <a:cubicBezTo>
                      <a:pt x="16697" y="215"/>
                      <a:pt x="16776" y="0"/>
                      <a:pt x="16866" y="0"/>
                    </a:cubicBezTo>
                    <a:cubicBezTo>
                      <a:pt x="16961" y="0"/>
                      <a:pt x="17034" y="215"/>
                      <a:pt x="17085" y="601"/>
                    </a:cubicBezTo>
                    <a:cubicBezTo>
                      <a:pt x="17135" y="1031"/>
                      <a:pt x="17163" y="1546"/>
                      <a:pt x="17163" y="2147"/>
                    </a:cubicBezTo>
                    <a:cubicBezTo>
                      <a:pt x="17163" y="2748"/>
                      <a:pt x="17135" y="3264"/>
                      <a:pt x="17085" y="3693"/>
                    </a:cubicBezTo>
                    <a:cubicBezTo>
                      <a:pt x="17045" y="4122"/>
                      <a:pt x="16972" y="4294"/>
                      <a:pt x="16871" y="4294"/>
                    </a:cubicBezTo>
                    <a:close/>
                    <a:moveTo>
                      <a:pt x="16585" y="21256"/>
                    </a:moveTo>
                    <a:lnTo>
                      <a:pt x="16585" y="7085"/>
                    </a:lnTo>
                    <a:lnTo>
                      <a:pt x="17158" y="7085"/>
                    </a:lnTo>
                    <a:lnTo>
                      <a:pt x="17158" y="21256"/>
                    </a:lnTo>
                    <a:lnTo>
                      <a:pt x="16585" y="21256"/>
                    </a:lnTo>
                    <a:close/>
                    <a:moveTo>
                      <a:pt x="19477" y="14085"/>
                    </a:moveTo>
                    <a:cubicBezTo>
                      <a:pt x="19477" y="15245"/>
                      <a:pt x="19455" y="16275"/>
                      <a:pt x="19404" y="17220"/>
                    </a:cubicBezTo>
                    <a:cubicBezTo>
                      <a:pt x="19354" y="18165"/>
                      <a:pt x="19286" y="18938"/>
                      <a:pt x="19196" y="19582"/>
                    </a:cubicBezTo>
                    <a:cubicBezTo>
                      <a:pt x="19106" y="20226"/>
                      <a:pt x="19005" y="20741"/>
                      <a:pt x="18887" y="21085"/>
                    </a:cubicBezTo>
                    <a:cubicBezTo>
                      <a:pt x="18769" y="21428"/>
                      <a:pt x="18640" y="21600"/>
                      <a:pt x="18505" y="21600"/>
                    </a:cubicBezTo>
                    <a:cubicBezTo>
                      <a:pt x="18371" y="21600"/>
                      <a:pt x="18241" y="21428"/>
                      <a:pt x="18124" y="21128"/>
                    </a:cubicBezTo>
                    <a:cubicBezTo>
                      <a:pt x="18006" y="20784"/>
                      <a:pt x="17905" y="20355"/>
                      <a:pt x="17820" y="19711"/>
                    </a:cubicBezTo>
                    <a:cubicBezTo>
                      <a:pt x="17736" y="19109"/>
                      <a:pt x="17669" y="18336"/>
                      <a:pt x="17618" y="17435"/>
                    </a:cubicBezTo>
                    <a:cubicBezTo>
                      <a:pt x="17568" y="16533"/>
                      <a:pt x="17545" y="15502"/>
                      <a:pt x="17545" y="14386"/>
                    </a:cubicBezTo>
                    <a:cubicBezTo>
                      <a:pt x="17545" y="13183"/>
                      <a:pt x="17568" y="12110"/>
                      <a:pt x="17618" y="11165"/>
                    </a:cubicBezTo>
                    <a:cubicBezTo>
                      <a:pt x="17669" y="10220"/>
                      <a:pt x="17736" y="9404"/>
                      <a:pt x="17826" y="8760"/>
                    </a:cubicBezTo>
                    <a:cubicBezTo>
                      <a:pt x="17916" y="8116"/>
                      <a:pt x="18017" y="7601"/>
                      <a:pt x="18135" y="7257"/>
                    </a:cubicBezTo>
                    <a:cubicBezTo>
                      <a:pt x="18253" y="6914"/>
                      <a:pt x="18382" y="6742"/>
                      <a:pt x="18517" y="6742"/>
                    </a:cubicBezTo>
                    <a:cubicBezTo>
                      <a:pt x="18651" y="6742"/>
                      <a:pt x="18781" y="6914"/>
                      <a:pt x="18899" y="7214"/>
                    </a:cubicBezTo>
                    <a:cubicBezTo>
                      <a:pt x="19017" y="7515"/>
                      <a:pt x="19118" y="7987"/>
                      <a:pt x="19202" y="8631"/>
                    </a:cubicBezTo>
                    <a:cubicBezTo>
                      <a:pt x="19286" y="9233"/>
                      <a:pt x="19354" y="10006"/>
                      <a:pt x="19404" y="10907"/>
                    </a:cubicBezTo>
                    <a:cubicBezTo>
                      <a:pt x="19455" y="11809"/>
                      <a:pt x="19477" y="12883"/>
                      <a:pt x="19477" y="14085"/>
                    </a:cubicBezTo>
                    <a:close/>
                    <a:moveTo>
                      <a:pt x="18893" y="14214"/>
                    </a:moveTo>
                    <a:cubicBezTo>
                      <a:pt x="18893" y="13441"/>
                      <a:pt x="18882" y="12797"/>
                      <a:pt x="18865" y="12239"/>
                    </a:cubicBezTo>
                    <a:cubicBezTo>
                      <a:pt x="18842" y="11680"/>
                      <a:pt x="18814" y="11251"/>
                      <a:pt x="18781" y="10907"/>
                    </a:cubicBezTo>
                    <a:cubicBezTo>
                      <a:pt x="18747" y="10564"/>
                      <a:pt x="18702" y="10306"/>
                      <a:pt x="18657" y="10134"/>
                    </a:cubicBezTo>
                    <a:cubicBezTo>
                      <a:pt x="18612" y="9963"/>
                      <a:pt x="18562" y="9920"/>
                      <a:pt x="18517" y="9920"/>
                    </a:cubicBezTo>
                    <a:cubicBezTo>
                      <a:pt x="18466" y="9920"/>
                      <a:pt x="18421" y="10006"/>
                      <a:pt x="18376" y="10134"/>
                    </a:cubicBezTo>
                    <a:cubicBezTo>
                      <a:pt x="18331" y="10263"/>
                      <a:pt x="18292" y="10521"/>
                      <a:pt x="18258" y="10821"/>
                    </a:cubicBezTo>
                    <a:cubicBezTo>
                      <a:pt x="18225" y="11165"/>
                      <a:pt x="18197" y="11594"/>
                      <a:pt x="18174" y="12153"/>
                    </a:cubicBezTo>
                    <a:cubicBezTo>
                      <a:pt x="18152" y="12711"/>
                      <a:pt x="18146" y="13355"/>
                      <a:pt x="18146" y="14214"/>
                    </a:cubicBezTo>
                    <a:cubicBezTo>
                      <a:pt x="18146" y="15631"/>
                      <a:pt x="18185" y="16705"/>
                      <a:pt x="18264" y="17349"/>
                    </a:cubicBezTo>
                    <a:cubicBezTo>
                      <a:pt x="18343" y="18036"/>
                      <a:pt x="18432" y="18336"/>
                      <a:pt x="18528" y="18336"/>
                    </a:cubicBezTo>
                    <a:cubicBezTo>
                      <a:pt x="18578" y="18336"/>
                      <a:pt x="18623" y="18250"/>
                      <a:pt x="18668" y="18122"/>
                    </a:cubicBezTo>
                    <a:cubicBezTo>
                      <a:pt x="18713" y="17993"/>
                      <a:pt x="18753" y="17735"/>
                      <a:pt x="18786" y="17435"/>
                    </a:cubicBezTo>
                    <a:cubicBezTo>
                      <a:pt x="18820" y="17091"/>
                      <a:pt x="18848" y="16662"/>
                      <a:pt x="18871" y="16146"/>
                    </a:cubicBezTo>
                    <a:cubicBezTo>
                      <a:pt x="18882" y="15631"/>
                      <a:pt x="18893" y="14987"/>
                      <a:pt x="18893" y="14214"/>
                    </a:cubicBezTo>
                    <a:close/>
                    <a:moveTo>
                      <a:pt x="20404" y="21256"/>
                    </a:moveTo>
                    <a:lnTo>
                      <a:pt x="19831" y="21256"/>
                    </a:lnTo>
                    <a:lnTo>
                      <a:pt x="19831" y="7085"/>
                    </a:lnTo>
                    <a:lnTo>
                      <a:pt x="20275" y="7085"/>
                    </a:lnTo>
                    <a:lnTo>
                      <a:pt x="20342" y="8846"/>
                    </a:lnTo>
                    <a:cubicBezTo>
                      <a:pt x="20426" y="8202"/>
                      <a:pt x="20516" y="7687"/>
                      <a:pt x="20617" y="7300"/>
                    </a:cubicBezTo>
                    <a:cubicBezTo>
                      <a:pt x="20718" y="6914"/>
                      <a:pt x="20831" y="6742"/>
                      <a:pt x="20954" y="6742"/>
                    </a:cubicBezTo>
                    <a:cubicBezTo>
                      <a:pt x="21162" y="6742"/>
                      <a:pt x="21319" y="7171"/>
                      <a:pt x="21432" y="8030"/>
                    </a:cubicBezTo>
                    <a:cubicBezTo>
                      <a:pt x="21544" y="8889"/>
                      <a:pt x="21600" y="10177"/>
                      <a:pt x="21600" y="11852"/>
                    </a:cubicBezTo>
                    <a:lnTo>
                      <a:pt x="21600" y="21214"/>
                    </a:lnTo>
                    <a:lnTo>
                      <a:pt x="21027" y="21214"/>
                    </a:lnTo>
                    <a:lnTo>
                      <a:pt x="21027" y="12281"/>
                    </a:lnTo>
                    <a:cubicBezTo>
                      <a:pt x="21027" y="11594"/>
                      <a:pt x="21005" y="11036"/>
                      <a:pt x="20965" y="10650"/>
                    </a:cubicBezTo>
                    <a:cubicBezTo>
                      <a:pt x="20920" y="10263"/>
                      <a:pt x="20859" y="10048"/>
                      <a:pt x="20780" y="10048"/>
                    </a:cubicBezTo>
                    <a:cubicBezTo>
                      <a:pt x="20718" y="10048"/>
                      <a:pt x="20651" y="10177"/>
                      <a:pt x="20583" y="10478"/>
                    </a:cubicBezTo>
                    <a:cubicBezTo>
                      <a:pt x="20516" y="10736"/>
                      <a:pt x="20454" y="11122"/>
                      <a:pt x="20404" y="11551"/>
                    </a:cubicBezTo>
                    <a:lnTo>
                      <a:pt x="20404" y="21256"/>
                    </a:lnTo>
                    <a:close/>
                  </a:path>
                </a:pathLst>
              </a:custGeom>
              <a:solidFill>
                <a:srgbClr val="002033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Shape">
                <a:extLst>
                  <a:ext uri="{FF2B5EF4-FFF2-40B4-BE49-F238E27FC236}">
                    <a16:creationId xmlns:a16="http://schemas.microsoft.com/office/drawing/2014/main" id="{55AAA279-AE2A-8A5A-9892-A14475DA3DCC}"/>
                  </a:ext>
                </a:extLst>
              </p:cNvPr>
              <p:cNvSpPr/>
              <p:nvPr userDrawn="1"/>
            </p:nvSpPr>
            <p:spPr>
              <a:xfrm>
                <a:off x="5032172" y="1021854"/>
                <a:ext cx="1051185" cy="5495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954" y="0"/>
                    </a:moveTo>
                    <a:cubicBezTo>
                      <a:pt x="13287" y="0"/>
                      <a:pt x="11002" y="3514"/>
                      <a:pt x="10441" y="8443"/>
                    </a:cubicBezTo>
                    <a:cubicBezTo>
                      <a:pt x="9052" y="8229"/>
                      <a:pt x="6050" y="7757"/>
                      <a:pt x="5198" y="7671"/>
                    </a:cubicBezTo>
                    <a:cubicBezTo>
                      <a:pt x="5154" y="7671"/>
                      <a:pt x="5109" y="7671"/>
                      <a:pt x="5041" y="7671"/>
                    </a:cubicBezTo>
                    <a:cubicBezTo>
                      <a:pt x="4638" y="7671"/>
                      <a:pt x="4280" y="7886"/>
                      <a:pt x="4033" y="8357"/>
                    </a:cubicBezTo>
                    <a:cubicBezTo>
                      <a:pt x="3563" y="9214"/>
                      <a:pt x="3563" y="10457"/>
                      <a:pt x="3563" y="10843"/>
                    </a:cubicBezTo>
                    <a:cubicBezTo>
                      <a:pt x="3563" y="11271"/>
                      <a:pt x="3563" y="12514"/>
                      <a:pt x="4033" y="13329"/>
                    </a:cubicBezTo>
                    <a:cubicBezTo>
                      <a:pt x="4280" y="13800"/>
                      <a:pt x="4638" y="14014"/>
                      <a:pt x="5041" y="14014"/>
                    </a:cubicBezTo>
                    <a:cubicBezTo>
                      <a:pt x="5086" y="14014"/>
                      <a:pt x="5131" y="14014"/>
                      <a:pt x="5198" y="14014"/>
                    </a:cubicBezTo>
                    <a:cubicBezTo>
                      <a:pt x="5803" y="13929"/>
                      <a:pt x="7417" y="13714"/>
                      <a:pt x="8313" y="13543"/>
                    </a:cubicBezTo>
                    <a:lnTo>
                      <a:pt x="9657" y="13329"/>
                    </a:lnTo>
                    <a:cubicBezTo>
                      <a:pt x="9971" y="13286"/>
                      <a:pt x="10262" y="13243"/>
                      <a:pt x="10464" y="13200"/>
                    </a:cubicBezTo>
                    <a:cubicBezTo>
                      <a:pt x="11046" y="18043"/>
                      <a:pt x="13332" y="21557"/>
                      <a:pt x="15954" y="21557"/>
                    </a:cubicBezTo>
                    <a:cubicBezTo>
                      <a:pt x="19068" y="21557"/>
                      <a:pt x="21600" y="16714"/>
                      <a:pt x="21600" y="10757"/>
                    </a:cubicBezTo>
                    <a:cubicBezTo>
                      <a:pt x="21600" y="4843"/>
                      <a:pt x="19068" y="0"/>
                      <a:pt x="15954" y="0"/>
                    </a:cubicBezTo>
                    <a:close/>
                    <a:moveTo>
                      <a:pt x="15954" y="17229"/>
                    </a:moveTo>
                    <a:cubicBezTo>
                      <a:pt x="14094" y="17229"/>
                      <a:pt x="12593" y="14357"/>
                      <a:pt x="12593" y="10800"/>
                    </a:cubicBezTo>
                    <a:cubicBezTo>
                      <a:pt x="12593" y="7243"/>
                      <a:pt x="14094" y="4371"/>
                      <a:pt x="15954" y="4371"/>
                    </a:cubicBezTo>
                    <a:cubicBezTo>
                      <a:pt x="17813" y="4371"/>
                      <a:pt x="19315" y="7243"/>
                      <a:pt x="19315" y="10800"/>
                    </a:cubicBezTo>
                    <a:cubicBezTo>
                      <a:pt x="19315" y="14357"/>
                      <a:pt x="17813" y="17229"/>
                      <a:pt x="15954" y="17229"/>
                    </a:cubicBezTo>
                    <a:close/>
                    <a:moveTo>
                      <a:pt x="9007" y="15514"/>
                    </a:moveTo>
                    <a:lnTo>
                      <a:pt x="9007" y="20014"/>
                    </a:lnTo>
                    <a:cubicBezTo>
                      <a:pt x="8627" y="20443"/>
                      <a:pt x="8134" y="20786"/>
                      <a:pt x="7506" y="21129"/>
                    </a:cubicBezTo>
                    <a:cubicBezTo>
                      <a:pt x="6879" y="21429"/>
                      <a:pt x="6207" y="21600"/>
                      <a:pt x="5467" y="21600"/>
                    </a:cubicBezTo>
                    <a:cubicBezTo>
                      <a:pt x="4324" y="21600"/>
                      <a:pt x="3339" y="21171"/>
                      <a:pt x="2532" y="20271"/>
                    </a:cubicBezTo>
                    <a:cubicBezTo>
                      <a:pt x="1725" y="19371"/>
                      <a:pt x="1098" y="18129"/>
                      <a:pt x="650" y="16500"/>
                    </a:cubicBezTo>
                    <a:cubicBezTo>
                      <a:pt x="224" y="14871"/>
                      <a:pt x="0" y="12986"/>
                      <a:pt x="0" y="10800"/>
                    </a:cubicBezTo>
                    <a:cubicBezTo>
                      <a:pt x="0" y="8657"/>
                      <a:pt x="246" y="6729"/>
                      <a:pt x="717" y="5143"/>
                    </a:cubicBezTo>
                    <a:cubicBezTo>
                      <a:pt x="1210" y="3514"/>
                      <a:pt x="1860" y="2271"/>
                      <a:pt x="2711" y="1371"/>
                    </a:cubicBezTo>
                    <a:cubicBezTo>
                      <a:pt x="3563" y="471"/>
                      <a:pt x="4549" y="43"/>
                      <a:pt x="5646" y="43"/>
                    </a:cubicBezTo>
                    <a:cubicBezTo>
                      <a:pt x="6229" y="43"/>
                      <a:pt x="6767" y="171"/>
                      <a:pt x="7282" y="386"/>
                    </a:cubicBezTo>
                    <a:cubicBezTo>
                      <a:pt x="7798" y="600"/>
                      <a:pt x="8246" y="900"/>
                      <a:pt x="8627" y="1243"/>
                    </a:cubicBezTo>
                    <a:lnTo>
                      <a:pt x="8402" y="4843"/>
                    </a:lnTo>
                    <a:cubicBezTo>
                      <a:pt x="8022" y="4500"/>
                      <a:pt x="7596" y="4200"/>
                      <a:pt x="7125" y="3986"/>
                    </a:cubicBezTo>
                    <a:cubicBezTo>
                      <a:pt x="6655" y="3771"/>
                      <a:pt x="6162" y="3643"/>
                      <a:pt x="5624" y="3643"/>
                    </a:cubicBezTo>
                    <a:cubicBezTo>
                      <a:pt x="4817" y="3643"/>
                      <a:pt x="4168" y="3943"/>
                      <a:pt x="3630" y="4586"/>
                    </a:cubicBezTo>
                    <a:cubicBezTo>
                      <a:pt x="3115" y="5186"/>
                      <a:pt x="2734" y="6043"/>
                      <a:pt x="2487" y="7114"/>
                    </a:cubicBezTo>
                    <a:cubicBezTo>
                      <a:pt x="2241" y="8186"/>
                      <a:pt x="2106" y="9386"/>
                      <a:pt x="2106" y="10714"/>
                    </a:cubicBezTo>
                    <a:cubicBezTo>
                      <a:pt x="2106" y="12129"/>
                      <a:pt x="2241" y="13371"/>
                      <a:pt x="2487" y="14443"/>
                    </a:cubicBezTo>
                    <a:cubicBezTo>
                      <a:pt x="2734" y="15514"/>
                      <a:pt x="3115" y="16371"/>
                      <a:pt x="3607" y="17014"/>
                    </a:cubicBezTo>
                    <a:cubicBezTo>
                      <a:pt x="4100" y="17614"/>
                      <a:pt x="4728" y="17957"/>
                      <a:pt x="5490" y="17957"/>
                    </a:cubicBezTo>
                    <a:cubicBezTo>
                      <a:pt x="5714" y="17957"/>
                      <a:pt x="5960" y="17914"/>
                      <a:pt x="6207" y="17871"/>
                    </a:cubicBezTo>
                    <a:cubicBezTo>
                      <a:pt x="6453" y="17829"/>
                      <a:pt x="6722" y="17743"/>
                      <a:pt x="6968" y="17614"/>
                    </a:cubicBezTo>
                    <a:lnTo>
                      <a:pt x="6968" y="15814"/>
                    </a:lnTo>
                    <a:cubicBezTo>
                      <a:pt x="7439" y="15729"/>
                      <a:pt x="7887" y="15686"/>
                      <a:pt x="8246" y="15643"/>
                    </a:cubicBezTo>
                    <a:lnTo>
                      <a:pt x="9007" y="15514"/>
                    </a:lnTo>
                    <a:close/>
                  </a:path>
                </a:pathLst>
              </a:custGeom>
              <a:solidFill>
                <a:srgbClr val="008C58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936847CB-A8E6-F01E-04F6-121152D346B3}"/>
              </a:ext>
            </a:extLst>
          </p:cNvPr>
          <p:cNvSpPr/>
          <p:nvPr userDrawn="1"/>
        </p:nvSpPr>
        <p:spPr>
          <a:xfrm>
            <a:off x="-12701" y="6959601"/>
            <a:ext cx="16039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8C5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8C5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 tooltip="PresentationGo!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presentationgo.com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8C5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854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6C7F94-AC2B-4ABA-8168-9102B651E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9E8B4-649E-4A8B-B6EE-CC6C44EF5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133B5-720F-4407-9AAB-3B5E07088D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1AE36-FE6A-4E21-B178-40F00D0FF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54408-120E-4EFA-AC50-C50B6469D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410614-AD67-A1B8-2188-18AA53B12859}"/>
              </a:ext>
            </a:extLst>
          </p:cNvPr>
          <p:cNvGrpSpPr/>
          <p:nvPr userDrawn="1"/>
        </p:nvGrpSpPr>
        <p:grpSpPr>
          <a:xfrm>
            <a:off x="12313760" y="-58780"/>
            <a:ext cx="1738741" cy="604829"/>
            <a:chOff x="-1808527" y="-16654"/>
            <a:chExt cx="1738741" cy="60482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748174B-C7A3-7CB0-60BE-F217DB306B75}"/>
                </a:ext>
              </a:extLst>
            </p:cNvPr>
            <p:cNvGrpSpPr/>
            <p:nvPr userDrawn="1"/>
          </p:nvGrpSpPr>
          <p:grpSpPr>
            <a:xfrm>
              <a:off x="-1808527" y="-16654"/>
              <a:ext cx="1738741" cy="604829"/>
              <a:chOff x="-2250002" y="21447"/>
              <a:chExt cx="1738741" cy="604829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D689C4C-F2D8-275E-34C5-D53400CB0FEB}"/>
                  </a:ext>
                </a:extLst>
              </p:cNvPr>
              <p:cNvSpPr txBox="1"/>
              <p:nvPr userDrawn="1"/>
            </p:nvSpPr>
            <p:spPr>
              <a:xfrm>
                <a:off x="-2250002" y="21447"/>
                <a:ext cx="3433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/>
                    <a:ea typeface="Open Sans" panose="020B0606030504020204" pitchFamily="34" charset="0"/>
                    <a:cs typeface="Open Sans" panose="020B0606030504020204" pitchFamily="34" charset="0"/>
                  </a:rPr>
                  <a:t>By: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1CE954A-C5CF-833F-B550-534A538735A4}"/>
                  </a:ext>
                </a:extLst>
              </p:cNvPr>
              <p:cNvSpPr txBox="1"/>
              <p:nvPr userDrawn="1"/>
            </p:nvSpPr>
            <p:spPr>
              <a:xfrm>
                <a:off x="-950805" y="380055"/>
                <a:ext cx="43954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/>
                    <a:ea typeface="Open Sans" panose="020B0606030504020204" pitchFamily="34" charset="0"/>
                    <a:cs typeface="Open Sans" panose="020B0606030504020204" pitchFamily="34" charset="0"/>
                  </a:rPr>
                  <a:t>.com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7836CFB-B425-F952-7EC0-F257F88D0409}"/>
                </a:ext>
              </a:extLst>
            </p:cNvPr>
            <p:cNvGrpSpPr/>
            <p:nvPr userDrawn="1"/>
          </p:nvGrpSpPr>
          <p:grpSpPr>
            <a:xfrm>
              <a:off x="-1719071" y="218885"/>
              <a:ext cx="1547194" cy="159662"/>
              <a:chOff x="757647" y="1021854"/>
              <a:chExt cx="5325710" cy="549583"/>
            </a:xfrm>
          </p:grpSpPr>
          <p:sp>
            <p:nvSpPr>
              <p:cNvPr id="15" name="Shape">
                <a:extLst>
                  <a:ext uri="{FF2B5EF4-FFF2-40B4-BE49-F238E27FC236}">
                    <a16:creationId xmlns:a16="http://schemas.microsoft.com/office/drawing/2014/main" id="{F2DC34CA-2B11-D3D8-1C3E-5C962AD37979}"/>
                  </a:ext>
                </a:extLst>
              </p:cNvPr>
              <p:cNvSpPr/>
              <p:nvPr userDrawn="1"/>
            </p:nvSpPr>
            <p:spPr>
              <a:xfrm>
                <a:off x="757647" y="1022945"/>
                <a:ext cx="4193833" cy="548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662"/>
                    </a:moveTo>
                    <a:lnTo>
                      <a:pt x="882" y="2662"/>
                    </a:lnTo>
                    <a:cubicBezTo>
                      <a:pt x="1028" y="2662"/>
                      <a:pt x="1163" y="2791"/>
                      <a:pt x="1280" y="3049"/>
                    </a:cubicBezTo>
                    <a:cubicBezTo>
                      <a:pt x="1398" y="3307"/>
                      <a:pt x="1500" y="3693"/>
                      <a:pt x="1584" y="4165"/>
                    </a:cubicBezTo>
                    <a:cubicBezTo>
                      <a:pt x="1668" y="4638"/>
                      <a:pt x="1730" y="5239"/>
                      <a:pt x="1775" y="5969"/>
                    </a:cubicBezTo>
                    <a:cubicBezTo>
                      <a:pt x="1820" y="6656"/>
                      <a:pt x="1842" y="7472"/>
                      <a:pt x="1842" y="8374"/>
                    </a:cubicBezTo>
                    <a:cubicBezTo>
                      <a:pt x="1842" y="9447"/>
                      <a:pt x="1814" y="10392"/>
                      <a:pt x="1763" y="11165"/>
                    </a:cubicBezTo>
                    <a:cubicBezTo>
                      <a:pt x="1707" y="11938"/>
                      <a:pt x="1634" y="12625"/>
                      <a:pt x="1544" y="13140"/>
                    </a:cubicBezTo>
                    <a:cubicBezTo>
                      <a:pt x="1455" y="13656"/>
                      <a:pt x="1348" y="14042"/>
                      <a:pt x="1224" y="14300"/>
                    </a:cubicBezTo>
                    <a:cubicBezTo>
                      <a:pt x="1101" y="14557"/>
                      <a:pt x="972" y="14686"/>
                      <a:pt x="837" y="14686"/>
                    </a:cubicBezTo>
                    <a:lnTo>
                      <a:pt x="590" y="14686"/>
                    </a:lnTo>
                    <a:lnTo>
                      <a:pt x="590" y="21299"/>
                    </a:lnTo>
                    <a:lnTo>
                      <a:pt x="0" y="21299"/>
                    </a:lnTo>
                    <a:lnTo>
                      <a:pt x="0" y="2662"/>
                    </a:lnTo>
                    <a:close/>
                    <a:moveTo>
                      <a:pt x="584" y="11251"/>
                    </a:moveTo>
                    <a:lnTo>
                      <a:pt x="798" y="11251"/>
                    </a:lnTo>
                    <a:cubicBezTo>
                      <a:pt x="854" y="11251"/>
                      <a:pt x="910" y="11208"/>
                      <a:pt x="966" y="11122"/>
                    </a:cubicBezTo>
                    <a:cubicBezTo>
                      <a:pt x="1022" y="11036"/>
                      <a:pt x="1067" y="10864"/>
                      <a:pt x="1106" y="10650"/>
                    </a:cubicBezTo>
                    <a:cubicBezTo>
                      <a:pt x="1146" y="10435"/>
                      <a:pt x="1179" y="10177"/>
                      <a:pt x="1202" y="9834"/>
                    </a:cubicBezTo>
                    <a:cubicBezTo>
                      <a:pt x="1224" y="9490"/>
                      <a:pt x="1241" y="9104"/>
                      <a:pt x="1241" y="8588"/>
                    </a:cubicBezTo>
                    <a:cubicBezTo>
                      <a:pt x="1241" y="7730"/>
                      <a:pt x="1202" y="7085"/>
                      <a:pt x="1129" y="6656"/>
                    </a:cubicBezTo>
                    <a:cubicBezTo>
                      <a:pt x="1050" y="6227"/>
                      <a:pt x="955" y="6012"/>
                      <a:pt x="826" y="6012"/>
                    </a:cubicBezTo>
                    <a:lnTo>
                      <a:pt x="590" y="6012"/>
                    </a:lnTo>
                    <a:lnTo>
                      <a:pt x="590" y="11251"/>
                    </a:lnTo>
                    <a:close/>
                    <a:moveTo>
                      <a:pt x="2179" y="21256"/>
                    </a:moveTo>
                    <a:lnTo>
                      <a:pt x="2179" y="7085"/>
                    </a:lnTo>
                    <a:lnTo>
                      <a:pt x="2628" y="7085"/>
                    </a:lnTo>
                    <a:lnTo>
                      <a:pt x="2685" y="9576"/>
                    </a:lnTo>
                    <a:cubicBezTo>
                      <a:pt x="2707" y="9233"/>
                      <a:pt x="2735" y="8889"/>
                      <a:pt x="2769" y="8546"/>
                    </a:cubicBezTo>
                    <a:cubicBezTo>
                      <a:pt x="2802" y="8202"/>
                      <a:pt x="2842" y="7901"/>
                      <a:pt x="2887" y="7644"/>
                    </a:cubicBezTo>
                    <a:cubicBezTo>
                      <a:pt x="2932" y="7386"/>
                      <a:pt x="2988" y="7171"/>
                      <a:pt x="3044" y="7043"/>
                    </a:cubicBezTo>
                    <a:cubicBezTo>
                      <a:pt x="3106" y="6871"/>
                      <a:pt x="3173" y="6828"/>
                      <a:pt x="3246" y="6828"/>
                    </a:cubicBezTo>
                    <a:cubicBezTo>
                      <a:pt x="3302" y="6828"/>
                      <a:pt x="3353" y="6871"/>
                      <a:pt x="3403" y="7000"/>
                    </a:cubicBezTo>
                    <a:cubicBezTo>
                      <a:pt x="3448" y="7128"/>
                      <a:pt x="3488" y="7214"/>
                      <a:pt x="3516" y="7386"/>
                    </a:cubicBezTo>
                    <a:lnTo>
                      <a:pt x="3426" y="10779"/>
                    </a:lnTo>
                    <a:cubicBezTo>
                      <a:pt x="3398" y="10650"/>
                      <a:pt x="3364" y="10564"/>
                      <a:pt x="3319" y="10435"/>
                    </a:cubicBezTo>
                    <a:cubicBezTo>
                      <a:pt x="3274" y="10349"/>
                      <a:pt x="3224" y="10306"/>
                      <a:pt x="3156" y="10306"/>
                    </a:cubicBezTo>
                    <a:cubicBezTo>
                      <a:pt x="3038" y="10306"/>
                      <a:pt x="2937" y="10607"/>
                      <a:pt x="2859" y="11208"/>
                    </a:cubicBezTo>
                    <a:cubicBezTo>
                      <a:pt x="2780" y="11809"/>
                      <a:pt x="2741" y="12840"/>
                      <a:pt x="2741" y="14257"/>
                    </a:cubicBezTo>
                    <a:lnTo>
                      <a:pt x="2741" y="21342"/>
                    </a:lnTo>
                    <a:lnTo>
                      <a:pt x="2179" y="21342"/>
                    </a:lnTo>
                    <a:close/>
                    <a:moveTo>
                      <a:pt x="5279" y="15416"/>
                    </a:moveTo>
                    <a:lnTo>
                      <a:pt x="4083" y="15416"/>
                    </a:lnTo>
                    <a:lnTo>
                      <a:pt x="4083" y="15545"/>
                    </a:lnTo>
                    <a:cubicBezTo>
                      <a:pt x="4083" y="16533"/>
                      <a:pt x="4134" y="17263"/>
                      <a:pt x="4235" y="17692"/>
                    </a:cubicBezTo>
                    <a:cubicBezTo>
                      <a:pt x="4336" y="18165"/>
                      <a:pt x="4459" y="18379"/>
                      <a:pt x="4611" y="18379"/>
                    </a:cubicBezTo>
                    <a:cubicBezTo>
                      <a:pt x="4718" y="18379"/>
                      <a:pt x="4807" y="18293"/>
                      <a:pt x="4886" y="18165"/>
                    </a:cubicBezTo>
                    <a:cubicBezTo>
                      <a:pt x="4965" y="17993"/>
                      <a:pt x="5032" y="17821"/>
                      <a:pt x="5088" y="17606"/>
                    </a:cubicBezTo>
                    <a:lnTo>
                      <a:pt x="5195" y="20612"/>
                    </a:lnTo>
                    <a:cubicBezTo>
                      <a:pt x="5128" y="20870"/>
                      <a:pt x="5038" y="21085"/>
                      <a:pt x="4931" y="21299"/>
                    </a:cubicBezTo>
                    <a:cubicBezTo>
                      <a:pt x="4824" y="21514"/>
                      <a:pt x="4695" y="21600"/>
                      <a:pt x="4538" y="21600"/>
                    </a:cubicBezTo>
                    <a:cubicBezTo>
                      <a:pt x="4398" y="21600"/>
                      <a:pt x="4268" y="21471"/>
                      <a:pt x="4145" y="21171"/>
                    </a:cubicBezTo>
                    <a:cubicBezTo>
                      <a:pt x="4021" y="20870"/>
                      <a:pt x="3909" y="20441"/>
                      <a:pt x="3819" y="19839"/>
                    </a:cubicBezTo>
                    <a:cubicBezTo>
                      <a:pt x="3724" y="19238"/>
                      <a:pt x="3651" y="18508"/>
                      <a:pt x="3594" y="17606"/>
                    </a:cubicBezTo>
                    <a:cubicBezTo>
                      <a:pt x="3538" y="16705"/>
                      <a:pt x="3510" y="15631"/>
                      <a:pt x="3510" y="14343"/>
                    </a:cubicBezTo>
                    <a:cubicBezTo>
                      <a:pt x="3510" y="13226"/>
                      <a:pt x="3533" y="12196"/>
                      <a:pt x="3578" y="11251"/>
                    </a:cubicBezTo>
                    <a:cubicBezTo>
                      <a:pt x="3622" y="10306"/>
                      <a:pt x="3684" y="9533"/>
                      <a:pt x="3768" y="8846"/>
                    </a:cubicBezTo>
                    <a:cubicBezTo>
                      <a:pt x="3853" y="8159"/>
                      <a:pt x="3948" y="7644"/>
                      <a:pt x="4066" y="7300"/>
                    </a:cubicBezTo>
                    <a:cubicBezTo>
                      <a:pt x="4178" y="6957"/>
                      <a:pt x="4308" y="6742"/>
                      <a:pt x="4448" y="6742"/>
                    </a:cubicBezTo>
                    <a:cubicBezTo>
                      <a:pt x="4701" y="6742"/>
                      <a:pt x="4903" y="7343"/>
                      <a:pt x="5060" y="8503"/>
                    </a:cubicBezTo>
                    <a:cubicBezTo>
                      <a:pt x="5212" y="9662"/>
                      <a:pt x="5290" y="11380"/>
                      <a:pt x="5290" y="13527"/>
                    </a:cubicBezTo>
                    <a:lnTo>
                      <a:pt x="5290" y="15416"/>
                    </a:lnTo>
                    <a:close/>
                    <a:moveTo>
                      <a:pt x="4695" y="12453"/>
                    </a:moveTo>
                    <a:cubicBezTo>
                      <a:pt x="4695" y="12110"/>
                      <a:pt x="4690" y="11809"/>
                      <a:pt x="4678" y="11466"/>
                    </a:cubicBezTo>
                    <a:cubicBezTo>
                      <a:pt x="4667" y="11165"/>
                      <a:pt x="4650" y="10864"/>
                      <a:pt x="4628" y="10607"/>
                    </a:cubicBezTo>
                    <a:cubicBezTo>
                      <a:pt x="4605" y="10349"/>
                      <a:pt x="4577" y="10177"/>
                      <a:pt x="4544" y="10006"/>
                    </a:cubicBezTo>
                    <a:cubicBezTo>
                      <a:pt x="4510" y="9877"/>
                      <a:pt x="4465" y="9791"/>
                      <a:pt x="4420" y="9791"/>
                    </a:cubicBezTo>
                    <a:cubicBezTo>
                      <a:pt x="4330" y="9791"/>
                      <a:pt x="4257" y="10049"/>
                      <a:pt x="4195" y="10521"/>
                    </a:cubicBezTo>
                    <a:cubicBezTo>
                      <a:pt x="4134" y="10993"/>
                      <a:pt x="4100" y="11637"/>
                      <a:pt x="4089" y="12496"/>
                    </a:cubicBezTo>
                    <a:lnTo>
                      <a:pt x="4695" y="12453"/>
                    </a:lnTo>
                    <a:close/>
                    <a:moveTo>
                      <a:pt x="6773" y="10693"/>
                    </a:moveTo>
                    <a:cubicBezTo>
                      <a:pt x="6706" y="10435"/>
                      <a:pt x="6633" y="10220"/>
                      <a:pt x="6554" y="10091"/>
                    </a:cubicBezTo>
                    <a:cubicBezTo>
                      <a:pt x="6476" y="9963"/>
                      <a:pt x="6402" y="9877"/>
                      <a:pt x="6329" y="9877"/>
                    </a:cubicBezTo>
                    <a:cubicBezTo>
                      <a:pt x="6262" y="9877"/>
                      <a:pt x="6206" y="9963"/>
                      <a:pt x="6167" y="10134"/>
                    </a:cubicBezTo>
                    <a:cubicBezTo>
                      <a:pt x="6127" y="10306"/>
                      <a:pt x="6105" y="10564"/>
                      <a:pt x="6105" y="10864"/>
                    </a:cubicBezTo>
                    <a:cubicBezTo>
                      <a:pt x="6105" y="11208"/>
                      <a:pt x="6127" y="11466"/>
                      <a:pt x="6167" y="11723"/>
                    </a:cubicBezTo>
                    <a:cubicBezTo>
                      <a:pt x="6206" y="11938"/>
                      <a:pt x="6285" y="12196"/>
                      <a:pt x="6402" y="12453"/>
                    </a:cubicBezTo>
                    <a:lnTo>
                      <a:pt x="6520" y="12711"/>
                    </a:lnTo>
                    <a:cubicBezTo>
                      <a:pt x="6672" y="13054"/>
                      <a:pt x="6790" y="13570"/>
                      <a:pt x="6869" y="14257"/>
                    </a:cubicBezTo>
                    <a:cubicBezTo>
                      <a:pt x="6947" y="14944"/>
                      <a:pt x="6987" y="15803"/>
                      <a:pt x="6987" y="16876"/>
                    </a:cubicBezTo>
                    <a:cubicBezTo>
                      <a:pt x="6987" y="17563"/>
                      <a:pt x="6970" y="18208"/>
                      <a:pt x="6930" y="18809"/>
                    </a:cubicBezTo>
                    <a:cubicBezTo>
                      <a:pt x="6891" y="19410"/>
                      <a:pt x="6835" y="19882"/>
                      <a:pt x="6768" y="20312"/>
                    </a:cubicBezTo>
                    <a:cubicBezTo>
                      <a:pt x="6695" y="20741"/>
                      <a:pt x="6610" y="21042"/>
                      <a:pt x="6515" y="21256"/>
                    </a:cubicBezTo>
                    <a:cubicBezTo>
                      <a:pt x="6414" y="21471"/>
                      <a:pt x="6307" y="21600"/>
                      <a:pt x="6183" y="21600"/>
                    </a:cubicBezTo>
                    <a:cubicBezTo>
                      <a:pt x="6054" y="21600"/>
                      <a:pt x="5936" y="21514"/>
                      <a:pt x="5835" y="21342"/>
                    </a:cubicBezTo>
                    <a:cubicBezTo>
                      <a:pt x="5734" y="21171"/>
                      <a:pt x="5639" y="20913"/>
                      <a:pt x="5554" y="20569"/>
                    </a:cubicBezTo>
                    <a:lnTo>
                      <a:pt x="5678" y="17435"/>
                    </a:lnTo>
                    <a:cubicBezTo>
                      <a:pt x="5751" y="17735"/>
                      <a:pt x="5830" y="17950"/>
                      <a:pt x="5914" y="18165"/>
                    </a:cubicBezTo>
                    <a:cubicBezTo>
                      <a:pt x="5993" y="18336"/>
                      <a:pt x="6077" y="18465"/>
                      <a:pt x="6161" y="18465"/>
                    </a:cubicBezTo>
                    <a:cubicBezTo>
                      <a:pt x="6256" y="18465"/>
                      <a:pt x="6329" y="18336"/>
                      <a:pt x="6369" y="18122"/>
                    </a:cubicBezTo>
                    <a:cubicBezTo>
                      <a:pt x="6408" y="17907"/>
                      <a:pt x="6431" y="17649"/>
                      <a:pt x="6431" y="17349"/>
                    </a:cubicBezTo>
                    <a:cubicBezTo>
                      <a:pt x="6431" y="17177"/>
                      <a:pt x="6425" y="17005"/>
                      <a:pt x="6419" y="16876"/>
                    </a:cubicBezTo>
                    <a:cubicBezTo>
                      <a:pt x="6408" y="16748"/>
                      <a:pt x="6397" y="16619"/>
                      <a:pt x="6369" y="16490"/>
                    </a:cubicBezTo>
                    <a:cubicBezTo>
                      <a:pt x="6346" y="16361"/>
                      <a:pt x="6313" y="16275"/>
                      <a:pt x="6268" y="16146"/>
                    </a:cubicBezTo>
                    <a:cubicBezTo>
                      <a:pt x="6223" y="16017"/>
                      <a:pt x="6172" y="15889"/>
                      <a:pt x="6105" y="15760"/>
                    </a:cubicBezTo>
                    <a:lnTo>
                      <a:pt x="5987" y="15502"/>
                    </a:lnTo>
                    <a:cubicBezTo>
                      <a:pt x="5835" y="15116"/>
                      <a:pt x="5723" y="14600"/>
                      <a:pt x="5656" y="13956"/>
                    </a:cubicBezTo>
                    <a:cubicBezTo>
                      <a:pt x="5588" y="13312"/>
                      <a:pt x="5549" y="12410"/>
                      <a:pt x="5549" y="11294"/>
                    </a:cubicBezTo>
                    <a:cubicBezTo>
                      <a:pt x="5549" y="10650"/>
                      <a:pt x="5566" y="10049"/>
                      <a:pt x="5599" y="9490"/>
                    </a:cubicBezTo>
                    <a:cubicBezTo>
                      <a:pt x="5633" y="8932"/>
                      <a:pt x="5684" y="8460"/>
                      <a:pt x="5745" y="8073"/>
                    </a:cubicBezTo>
                    <a:cubicBezTo>
                      <a:pt x="5807" y="7687"/>
                      <a:pt x="5886" y="7343"/>
                      <a:pt x="5976" y="7128"/>
                    </a:cubicBezTo>
                    <a:cubicBezTo>
                      <a:pt x="6066" y="6914"/>
                      <a:pt x="6172" y="6785"/>
                      <a:pt x="6290" y="6785"/>
                    </a:cubicBezTo>
                    <a:cubicBezTo>
                      <a:pt x="6408" y="6785"/>
                      <a:pt x="6520" y="6871"/>
                      <a:pt x="6622" y="7043"/>
                    </a:cubicBezTo>
                    <a:cubicBezTo>
                      <a:pt x="6723" y="7214"/>
                      <a:pt x="6812" y="7429"/>
                      <a:pt x="6897" y="7730"/>
                    </a:cubicBezTo>
                    <a:lnTo>
                      <a:pt x="6773" y="10693"/>
                    </a:lnTo>
                    <a:close/>
                    <a:moveTo>
                      <a:pt x="8992" y="15416"/>
                    </a:moveTo>
                    <a:lnTo>
                      <a:pt x="7795" y="15416"/>
                    </a:lnTo>
                    <a:lnTo>
                      <a:pt x="7795" y="15545"/>
                    </a:lnTo>
                    <a:cubicBezTo>
                      <a:pt x="7795" y="16533"/>
                      <a:pt x="7846" y="17263"/>
                      <a:pt x="7947" y="17692"/>
                    </a:cubicBezTo>
                    <a:cubicBezTo>
                      <a:pt x="8048" y="18165"/>
                      <a:pt x="8172" y="18379"/>
                      <a:pt x="8323" y="18379"/>
                    </a:cubicBezTo>
                    <a:cubicBezTo>
                      <a:pt x="8430" y="18379"/>
                      <a:pt x="8520" y="18293"/>
                      <a:pt x="8598" y="18165"/>
                    </a:cubicBezTo>
                    <a:cubicBezTo>
                      <a:pt x="8677" y="17993"/>
                      <a:pt x="8744" y="17821"/>
                      <a:pt x="8801" y="17606"/>
                    </a:cubicBezTo>
                    <a:lnTo>
                      <a:pt x="8907" y="20612"/>
                    </a:lnTo>
                    <a:cubicBezTo>
                      <a:pt x="8840" y="20870"/>
                      <a:pt x="8750" y="21085"/>
                      <a:pt x="8643" y="21299"/>
                    </a:cubicBezTo>
                    <a:cubicBezTo>
                      <a:pt x="8537" y="21514"/>
                      <a:pt x="8407" y="21600"/>
                      <a:pt x="8250" y="21600"/>
                    </a:cubicBezTo>
                    <a:cubicBezTo>
                      <a:pt x="8110" y="21600"/>
                      <a:pt x="7981" y="21471"/>
                      <a:pt x="7857" y="21171"/>
                    </a:cubicBezTo>
                    <a:cubicBezTo>
                      <a:pt x="7734" y="20870"/>
                      <a:pt x="7621" y="20441"/>
                      <a:pt x="7531" y="19839"/>
                    </a:cubicBezTo>
                    <a:cubicBezTo>
                      <a:pt x="7436" y="19238"/>
                      <a:pt x="7363" y="18508"/>
                      <a:pt x="7307" y="17606"/>
                    </a:cubicBezTo>
                    <a:cubicBezTo>
                      <a:pt x="7251" y="16705"/>
                      <a:pt x="7222" y="15631"/>
                      <a:pt x="7222" y="14343"/>
                    </a:cubicBezTo>
                    <a:cubicBezTo>
                      <a:pt x="7222" y="13226"/>
                      <a:pt x="7245" y="12196"/>
                      <a:pt x="7290" y="11251"/>
                    </a:cubicBezTo>
                    <a:cubicBezTo>
                      <a:pt x="7335" y="10306"/>
                      <a:pt x="7397" y="9533"/>
                      <a:pt x="7481" y="8846"/>
                    </a:cubicBezTo>
                    <a:cubicBezTo>
                      <a:pt x="7565" y="8159"/>
                      <a:pt x="7661" y="7644"/>
                      <a:pt x="7778" y="7300"/>
                    </a:cubicBezTo>
                    <a:cubicBezTo>
                      <a:pt x="7891" y="6957"/>
                      <a:pt x="8020" y="6742"/>
                      <a:pt x="8160" y="6742"/>
                    </a:cubicBezTo>
                    <a:cubicBezTo>
                      <a:pt x="8413" y="6742"/>
                      <a:pt x="8615" y="7343"/>
                      <a:pt x="8773" y="8503"/>
                    </a:cubicBezTo>
                    <a:cubicBezTo>
                      <a:pt x="8924" y="9662"/>
                      <a:pt x="9003" y="11380"/>
                      <a:pt x="9003" y="13527"/>
                    </a:cubicBezTo>
                    <a:lnTo>
                      <a:pt x="9003" y="15416"/>
                    </a:lnTo>
                    <a:close/>
                    <a:moveTo>
                      <a:pt x="8413" y="12453"/>
                    </a:moveTo>
                    <a:cubicBezTo>
                      <a:pt x="8413" y="12110"/>
                      <a:pt x="8407" y="11809"/>
                      <a:pt x="8396" y="11466"/>
                    </a:cubicBezTo>
                    <a:cubicBezTo>
                      <a:pt x="8385" y="11165"/>
                      <a:pt x="8368" y="10864"/>
                      <a:pt x="8346" y="10607"/>
                    </a:cubicBezTo>
                    <a:cubicBezTo>
                      <a:pt x="8323" y="10349"/>
                      <a:pt x="8295" y="10177"/>
                      <a:pt x="8261" y="10006"/>
                    </a:cubicBezTo>
                    <a:cubicBezTo>
                      <a:pt x="8228" y="9834"/>
                      <a:pt x="8183" y="9791"/>
                      <a:pt x="8138" y="9791"/>
                    </a:cubicBezTo>
                    <a:cubicBezTo>
                      <a:pt x="8048" y="9791"/>
                      <a:pt x="7975" y="10049"/>
                      <a:pt x="7913" y="10521"/>
                    </a:cubicBezTo>
                    <a:cubicBezTo>
                      <a:pt x="7851" y="10993"/>
                      <a:pt x="7818" y="11637"/>
                      <a:pt x="7807" y="12496"/>
                    </a:cubicBezTo>
                    <a:lnTo>
                      <a:pt x="8413" y="12453"/>
                    </a:lnTo>
                    <a:close/>
                    <a:moveTo>
                      <a:pt x="9913" y="21256"/>
                    </a:moveTo>
                    <a:lnTo>
                      <a:pt x="9340" y="21256"/>
                    </a:lnTo>
                    <a:lnTo>
                      <a:pt x="9340" y="7085"/>
                    </a:lnTo>
                    <a:lnTo>
                      <a:pt x="9783" y="7085"/>
                    </a:lnTo>
                    <a:lnTo>
                      <a:pt x="9851" y="8846"/>
                    </a:lnTo>
                    <a:cubicBezTo>
                      <a:pt x="9935" y="8202"/>
                      <a:pt x="10025" y="7687"/>
                      <a:pt x="10126" y="7300"/>
                    </a:cubicBezTo>
                    <a:cubicBezTo>
                      <a:pt x="10227" y="6914"/>
                      <a:pt x="10339" y="6742"/>
                      <a:pt x="10463" y="6742"/>
                    </a:cubicBezTo>
                    <a:cubicBezTo>
                      <a:pt x="10671" y="6742"/>
                      <a:pt x="10828" y="7171"/>
                      <a:pt x="10940" y="8030"/>
                    </a:cubicBezTo>
                    <a:cubicBezTo>
                      <a:pt x="11053" y="8889"/>
                      <a:pt x="11109" y="10177"/>
                      <a:pt x="11109" y="11852"/>
                    </a:cubicBezTo>
                    <a:lnTo>
                      <a:pt x="11109" y="21214"/>
                    </a:lnTo>
                    <a:lnTo>
                      <a:pt x="10536" y="21214"/>
                    </a:lnTo>
                    <a:lnTo>
                      <a:pt x="10536" y="12281"/>
                    </a:lnTo>
                    <a:cubicBezTo>
                      <a:pt x="10536" y="11594"/>
                      <a:pt x="10514" y="11036"/>
                      <a:pt x="10474" y="10650"/>
                    </a:cubicBezTo>
                    <a:cubicBezTo>
                      <a:pt x="10429" y="10263"/>
                      <a:pt x="10368" y="10048"/>
                      <a:pt x="10289" y="10048"/>
                    </a:cubicBezTo>
                    <a:cubicBezTo>
                      <a:pt x="10227" y="10048"/>
                      <a:pt x="10160" y="10177"/>
                      <a:pt x="10092" y="10478"/>
                    </a:cubicBezTo>
                    <a:cubicBezTo>
                      <a:pt x="10025" y="10736"/>
                      <a:pt x="9963" y="11122"/>
                      <a:pt x="9913" y="11551"/>
                    </a:cubicBezTo>
                    <a:lnTo>
                      <a:pt x="9913" y="21256"/>
                    </a:lnTo>
                    <a:close/>
                    <a:moveTo>
                      <a:pt x="12687" y="10220"/>
                    </a:moveTo>
                    <a:lnTo>
                      <a:pt x="12215" y="10220"/>
                    </a:lnTo>
                    <a:lnTo>
                      <a:pt x="12215" y="16189"/>
                    </a:lnTo>
                    <a:cubicBezTo>
                      <a:pt x="12215" y="16833"/>
                      <a:pt x="12232" y="17306"/>
                      <a:pt x="12271" y="17563"/>
                    </a:cubicBezTo>
                    <a:cubicBezTo>
                      <a:pt x="12311" y="17821"/>
                      <a:pt x="12361" y="17950"/>
                      <a:pt x="12429" y="17950"/>
                    </a:cubicBezTo>
                    <a:cubicBezTo>
                      <a:pt x="12479" y="17950"/>
                      <a:pt x="12530" y="17907"/>
                      <a:pt x="12580" y="17821"/>
                    </a:cubicBezTo>
                    <a:cubicBezTo>
                      <a:pt x="12631" y="17735"/>
                      <a:pt x="12670" y="17649"/>
                      <a:pt x="12698" y="17478"/>
                    </a:cubicBezTo>
                    <a:lnTo>
                      <a:pt x="12783" y="20441"/>
                    </a:lnTo>
                    <a:cubicBezTo>
                      <a:pt x="12738" y="20612"/>
                      <a:pt x="12670" y="20784"/>
                      <a:pt x="12586" y="20956"/>
                    </a:cubicBezTo>
                    <a:cubicBezTo>
                      <a:pt x="12496" y="21128"/>
                      <a:pt x="12401" y="21213"/>
                      <a:pt x="12305" y="21213"/>
                    </a:cubicBezTo>
                    <a:cubicBezTo>
                      <a:pt x="12064" y="21213"/>
                      <a:pt x="11895" y="20870"/>
                      <a:pt x="11800" y="20140"/>
                    </a:cubicBezTo>
                    <a:cubicBezTo>
                      <a:pt x="11699" y="19453"/>
                      <a:pt x="11654" y="18379"/>
                      <a:pt x="11654" y="16919"/>
                    </a:cubicBezTo>
                    <a:lnTo>
                      <a:pt x="11654" y="10220"/>
                    </a:lnTo>
                    <a:lnTo>
                      <a:pt x="11362" y="10220"/>
                    </a:lnTo>
                    <a:lnTo>
                      <a:pt x="11362" y="7085"/>
                    </a:lnTo>
                    <a:lnTo>
                      <a:pt x="11654" y="7085"/>
                    </a:lnTo>
                    <a:lnTo>
                      <a:pt x="11654" y="2791"/>
                    </a:lnTo>
                    <a:lnTo>
                      <a:pt x="12221" y="2791"/>
                    </a:lnTo>
                    <a:lnTo>
                      <a:pt x="12221" y="7085"/>
                    </a:lnTo>
                    <a:lnTo>
                      <a:pt x="12693" y="7085"/>
                    </a:lnTo>
                    <a:lnTo>
                      <a:pt x="12693" y="10220"/>
                    </a:lnTo>
                    <a:close/>
                    <a:moveTo>
                      <a:pt x="13069" y="8331"/>
                    </a:moveTo>
                    <a:cubicBezTo>
                      <a:pt x="13176" y="7858"/>
                      <a:pt x="13294" y="7472"/>
                      <a:pt x="13428" y="7214"/>
                    </a:cubicBezTo>
                    <a:cubicBezTo>
                      <a:pt x="13563" y="6914"/>
                      <a:pt x="13698" y="6785"/>
                      <a:pt x="13833" y="6785"/>
                    </a:cubicBezTo>
                    <a:cubicBezTo>
                      <a:pt x="14063" y="6785"/>
                      <a:pt x="14243" y="7214"/>
                      <a:pt x="14383" y="8073"/>
                    </a:cubicBezTo>
                    <a:cubicBezTo>
                      <a:pt x="14524" y="8932"/>
                      <a:pt x="14591" y="10263"/>
                      <a:pt x="14591" y="12110"/>
                    </a:cubicBezTo>
                    <a:lnTo>
                      <a:pt x="14591" y="21299"/>
                    </a:lnTo>
                    <a:lnTo>
                      <a:pt x="14153" y="21299"/>
                    </a:lnTo>
                    <a:lnTo>
                      <a:pt x="14102" y="19882"/>
                    </a:lnTo>
                    <a:lnTo>
                      <a:pt x="14085" y="19882"/>
                    </a:lnTo>
                    <a:cubicBezTo>
                      <a:pt x="14035" y="20398"/>
                      <a:pt x="13962" y="20827"/>
                      <a:pt x="13872" y="21128"/>
                    </a:cubicBezTo>
                    <a:cubicBezTo>
                      <a:pt x="13782" y="21471"/>
                      <a:pt x="13676" y="21600"/>
                      <a:pt x="13552" y="21600"/>
                    </a:cubicBezTo>
                    <a:cubicBezTo>
                      <a:pt x="13445" y="21600"/>
                      <a:pt x="13355" y="21471"/>
                      <a:pt x="13277" y="21256"/>
                    </a:cubicBezTo>
                    <a:cubicBezTo>
                      <a:pt x="13198" y="21042"/>
                      <a:pt x="13131" y="20698"/>
                      <a:pt x="13080" y="20312"/>
                    </a:cubicBezTo>
                    <a:cubicBezTo>
                      <a:pt x="13030" y="19925"/>
                      <a:pt x="12990" y="19453"/>
                      <a:pt x="12962" y="18895"/>
                    </a:cubicBezTo>
                    <a:cubicBezTo>
                      <a:pt x="12934" y="18336"/>
                      <a:pt x="12923" y="17778"/>
                      <a:pt x="12923" y="17177"/>
                    </a:cubicBezTo>
                    <a:cubicBezTo>
                      <a:pt x="12923" y="16361"/>
                      <a:pt x="12945" y="15631"/>
                      <a:pt x="12996" y="15073"/>
                    </a:cubicBezTo>
                    <a:cubicBezTo>
                      <a:pt x="13041" y="14472"/>
                      <a:pt x="13108" y="13999"/>
                      <a:pt x="13187" y="13613"/>
                    </a:cubicBezTo>
                    <a:cubicBezTo>
                      <a:pt x="13266" y="13226"/>
                      <a:pt x="13361" y="12969"/>
                      <a:pt x="13473" y="12797"/>
                    </a:cubicBezTo>
                    <a:cubicBezTo>
                      <a:pt x="13580" y="12625"/>
                      <a:pt x="13698" y="12539"/>
                      <a:pt x="13822" y="12539"/>
                    </a:cubicBezTo>
                    <a:lnTo>
                      <a:pt x="14012" y="12539"/>
                    </a:lnTo>
                    <a:lnTo>
                      <a:pt x="14012" y="11766"/>
                    </a:lnTo>
                    <a:cubicBezTo>
                      <a:pt x="14012" y="11251"/>
                      <a:pt x="13990" y="10821"/>
                      <a:pt x="13939" y="10564"/>
                    </a:cubicBezTo>
                    <a:cubicBezTo>
                      <a:pt x="13889" y="10263"/>
                      <a:pt x="13822" y="10134"/>
                      <a:pt x="13732" y="10134"/>
                    </a:cubicBezTo>
                    <a:cubicBezTo>
                      <a:pt x="13653" y="10134"/>
                      <a:pt x="13580" y="10220"/>
                      <a:pt x="13501" y="10392"/>
                    </a:cubicBezTo>
                    <a:cubicBezTo>
                      <a:pt x="13428" y="10564"/>
                      <a:pt x="13344" y="10864"/>
                      <a:pt x="13254" y="11251"/>
                    </a:cubicBezTo>
                    <a:lnTo>
                      <a:pt x="13069" y="8331"/>
                    </a:lnTo>
                    <a:close/>
                    <a:moveTo>
                      <a:pt x="14024" y="15116"/>
                    </a:moveTo>
                    <a:lnTo>
                      <a:pt x="13895" y="15159"/>
                    </a:lnTo>
                    <a:cubicBezTo>
                      <a:pt x="13822" y="15159"/>
                      <a:pt x="13760" y="15245"/>
                      <a:pt x="13715" y="15330"/>
                    </a:cubicBezTo>
                    <a:cubicBezTo>
                      <a:pt x="13664" y="15416"/>
                      <a:pt x="13625" y="15545"/>
                      <a:pt x="13597" y="15717"/>
                    </a:cubicBezTo>
                    <a:cubicBezTo>
                      <a:pt x="13569" y="15846"/>
                      <a:pt x="13546" y="16060"/>
                      <a:pt x="13535" y="16232"/>
                    </a:cubicBezTo>
                    <a:cubicBezTo>
                      <a:pt x="13524" y="16447"/>
                      <a:pt x="13518" y="16662"/>
                      <a:pt x="13518" y="16876"/>
                    </a:cubicBezTo>
                    <a:cubicBezTo>
                      <a:pt x="13518" y="17478"/>
                      <a:pt x="13541" y="17907"/>
                      <a:pt x="13591" y="18122"/>
                    </a:cubicBezTo>
                    <a:cubicBezTo>
                      <a:pt x="13636" y="18336"/>
                      <a:pt x="13692" y="18465"/>
                      <a:pt x="13754" y="18465"/>
                    </a:cubicBezTo>
                    <a:cubicBezTo>
                      <a:pt x="13816" y="18465"/>
                      <a:pt x="13872" y="18336"/>
                      <a:pt x="13923" y="18036"/>
                    </a:cubicBezTo>
                    <a:cubicBezTo>
                      <a:pt x="13973" y="17778"/>
                      <a:pt x="14007" y="17478"/>
                      <a:pt x="14029" y="17134"/>
                    </a:cubicBezTo>
                    <a:lnTo>
                      <a:pt x="14029" y="15116"/>
                    </a:lnTo>
                    <a:close/>
                    <a:moveTo>
                      <a:pt x="16192" y="10220"/>
                    </a:moveTo>
                    <a:lnTo>
                      <a:pt x="15720" y="10220"/>
                    </a:lnTo>
                    <a:lnTo>
                      <a:pt x="15720" y="16189"/>
                    </a:lnTo>
                    <a:cubicBezTo>
                      <a:pt x="15720" y="16833"/>
                      <a:pt x="15737" y="17306"/>
                      <a:pt x="15776" y="17563"/>
                    </a:cubicBezTo>
                    <a:cubicBezTo>
                      <a:pt x="15815" y="17821"/>
                      <a:pt x="15866" y="17950"/>
                      <a:pt x="15933" y="17950"/>
                    </a:cubicBezTo>
                    <a:cubicBezTo>
                      <a:pt x="15984" y="17950"/>
                      <a:pt x="16034" y="17907"/>
                      <a:pt x="16085" y="17821"/>
                    </a:cubicBezTo>
                    <a:cubicBezTo>
                      <a:pt x="16135" y="17735"/>
                      <a:pt x="16175" y="17649"/>
                      <a:pt x="16203" y="17478"/>
                    </a:cubicBezTo>
                    <a:lnTo>
                      <a:pt x="16287" y="20441"/>
                    </a:lnTo>
                    <a:cubicBezTo>
                      <a:pt x="16242" y="20612"/>
                      <a:pt x="16175" y="20784"/>
                      <a:pt x="16090" y="20956"/>
                    </a:cubicBezTo>
                    <a:cubicBezTo>
                      <a:pt x="16001" y="21128"/>
                      <a:pt x="15905" y="21213"/>
                      <a:pt x="15810" y="21213"/>
                    </a:cubicBezTo>
                    <a:cubicBezTo>
                      <a:pt x="15568" y="21213"/>
                      <a:pt x="15400" y="20870"/>
                      <a:pt x="15304" y="20140"/>
                    </a:cubicBezTo>
                    <a:cubicBezTo>
                      <a:pt x="15203" y="19453"/>
                      <a:pt x="15158" y="18379"/>
                      <a:pt x="15158" y="16919"/>
                    </a:cubicBezTo>
                    <a:lnTo>
                      <a:pt x="15158" y="10220"/>
                    </a:lnTo>
                    <a:lnTo>
                      <a:pt x="14866" y="10220"/>
                    </a:lnTo>
                    <a:lnTo>
                      <a:pt x="14866" y="7085"/>
                    </a:lnTo>
                    <a:lnTo>
                      <a:pt x="15158" y="7085"/>
                    </a:lnTo>
                    <a:lnTo>
                      <a:pt x="15158" y="2791"/>
                    </a:lnTo>
                    <a:lnTo>
                      <a:pt x="15725" y="2791"/>
                    </a:lnTo>
                    <a:lnTo>
                      <a:pt x="15725" y="7085"/>
                    </a:lnTo>
                    <a:lnTo>
                      <a:pt x="16197" y="7085"/>
                    </a:lnTo>
                    <a:lnTo>
                      <a:pt x="16197" y="10220"/>
                    </a:lnTo>
                    <a:close/>
                    <a:moveTo>
                      <a:pt x="16871" y="4294"/>
                    </a:moveTo>
                    <a:cubicBezTo>
                      <a:pt x="16776" y="4294"/>
                      <a:pt x="16697" y="4080"/>
                      <a:pt x="16646" y="3650"/>
                    </a:cubicBezTo>
                    <a:cubicBezTo>
                      <a:pt x="16596" y="3221"/>
                      <a:pt x="16568" y="2705"/>
                      <a:pt x="16568" y="2147"/>
                    </a:cubicBezTo>
                    <a:cubicBezTo>
                      <a:pt x="16568" y="1546"/>
                      <a:pt x="16596" y="1031"/>
                      <a:pt x="16646" y="644"/>
                    </a:cubicBezTo>
                    <a:cubicBezTo>
                      <a:pt x="16697" y="215"/>
                      <a:pt x="16776" y="0"/>
                      <a:pt x="16866" y="0"/>
                    </a:cubicBezTo>
                    <a:cubicBezTo>
                      <a:pt x="16961" y="0"/>
                      <a:pt x="17034" y="215"/>
                      <a:pt x="17085" y="601"/>
                    </a:cubicBezTo>
                    <a:cubicBezTo>
                      <a:pt x="17135" y="1031"/>
                      <a:pt x="17163" y="1546"/>
                      <a:pt x="17163" y="2147"/>
                    </a:cubicBezTo>
                    <a:cubicBezTo>
                      <a:pt x="17163" y="2748"/>
                      <a:pt x="17135" y="3264"/>
                      <a:pt x="17085" y="3693"/>
                    </a:cubicBezTo>
                    <a:cubicBezTo>
                      <a:pt x="17045" y="4122"/>
                      <a:pt x="16972" y="4294"/>
                      <a:pt x="16871" y="4294"/>
                    </a:cubicBezTo>
                    <a:close/>
                    <a:moveTo>
                      <a:pt x="16585" y="21256"/>
                    </a:moveTo>
                    <a:lnTo>
                      <a:pt x="16585" y="7085"/>
                    </a:lnTo>
                    <a:lnTo>
                      <a:pt x="17158" y="7085"/>
                    </a:lnTo>
                    <a:lnTo>
                      <a:pt x="17158" y="21256"/>
                    </a:lnTo>
                    <a:lnTo>
                      <a:pt x="16585" y="21256"/>
                    </a:lnTo>
                    <a:close/>
                    <a:moveTo>
                      <a:pt x="19477" y="14085"/>
                    </a:moveTo>
                    <a:cubicBezTo>
                      <a:pt x="19477" y="15245"/>
                      <a:pt x="19455" y="16275"/>
                      <a:pt x="19404" y="17220"/>
                    </a:cubicBezTo>
                    <a:cubicBezTo>
                      <a:pt x="19354" y="18165"/>
                      <a:pt x="19286" y="18938"/>
                      <a:pt x="19196" y="19582"/>
                    </a:cubicBezTo>
                    <a:cubicBezTo>
                      <a:pt x="19106" y="20226"/>
                      <a:pt x="19005" y="20741"/>
                      <a:pt x="18887" y="21085"/>
                    </a:cubicBezTo>
                    <a:cubicBezTo>
                      <a:pt x="18769" y="21428"/>
                      <a:pt x="18640" y="21600"/>
                      <a:pt x="18505" y="21600"/>
                    </a:cubicBezTo>
                    <a:cubicBezTo>
                      <a:pt x="18371" y="21600"/>
                      <a:pt x="18241" y="21428"/>
                      <a:pt x="18124" y="21128"/>
                    </a:cubicBezTo>
                    <a:cubicBezTo>
                      <a:pt x="18006" y="20784"/>
                      <a:pt x="17905" y="20355"/>
                      <a:pt x="17820" y="19711"/>
                    </a:cubicBezTo>
                    <a:cubicBezTo>
                      <a:pt x="17736" y="19109"/>
                      <a:pt x="17669" y="18336"/>
                      <a:pt x="17618" y="17435"/>
                    </a:cubicBezTo>
                    <a:cubicBezTo>
                      <a:pt x="17568" y="16533"/>
                      <a:pt x="17545" y="15502"/>
                      <a:pt x="17545" y="14386"/>
                    </a:cubicBezTo>
                    <a:cubicBezTo>
                      <a:pt x="17545" y="13183"/>
                      <a:pt x="17568" y="12110"/>
                      <a:pt x="17618" y="11165"/>
                    </a:cubicBezTo>
                    <a:cubicBezTo>
                      <a:pt x="17669" y="10220"/>
                      <a:pt x="17736" y="9404"/>
                      <a:pt x="17826" y="8760"/>
                    </a:cubicBezTo>
                    <a:cubicBezTo>
                      <a:pt x="17916" y="8116"/>
                      <a:pt x="18017" y="7601"/>
                      <a:pt x="18135" y="7257"/>
                    </a:cubicBezTo>
                    <a:cubicBezTo>
                      <a:pt x="18253" y="6914"/>
                      <a:pt x="18382" y="6742"/>
                      <a:pt x="18517" y="6742"/>
                    </a:cubicBezTo>
                    <a:cubicBezTo>
                      <a:pt x="18651" y="6742"/>
                      <a:pt x="18781" y="6914"/>
                      <a:pt x="18899" y="7214"/>
                    </a:cubicBezTo>
                    <a:cubicBezTo>
                      <a:pt x="19017" y="7515"/>
                      <a:pt x="19118" y="7987"/>
                      <a:pt x="19202" y="8631"/>
                    </a:cubicBezTo>
                    <a:cubicBezTo>
                      <a:pt x="19286" y="9233"/>
                      <a:pt x="19354" y="10006"/>
                      <a:pt x="19404" y="10907"/>
                    </a:cubicBezTo>
                    <a:cubicBezTo>
                      <a:pt x="19455" y="11809"/>
                      <a:pt x="19477" y="12883"/>
                      <a:pt x="19477" y="14085"/>
                    </a:cubicBezTo>
                    <a:close/>
                    <a:moveTo>
                      <a:pt x="18893" y="14214"/>
                    </a:moveTo>
                    <a:cubicBezTo>
                      <a:pt x="18893" y="13441"/>
                      <a:pt x="18882" y="12797"/>
                      <a:pt x="18865" y="12239"/>
                    </a:cubicBezTo>
                    <a:cubicBezTo>
                      <a:pt x="18842" y="11680"/>
                      <a:pt x="18814" y="11251"/>
                      <a:pt x="18781" y="10907"/>
                    </a:cubicBezTo>
                    <a:cubicBezTo>
                      <a:pt x="18747" y="10564"/>
                      <a:pt x="18702" y="10306"/>
                      <a:pt x="18657" y="10134"/>
                    </a:cubicBezTo>
                    <a:cubicBezTo>
                      <a:pt x="18612" y="9963"/>
                      <a:pt x="18562" y="9920"/>
                      <a:pt x="18517" y="9920"/>
                    </a:cubicBezTo>
                    <a:cubicBezTo>
                      <a:pt x="18466" y="9920"/>
                      <a:pt x="18421" y="10006"/>
                      <a:pt x="18376" y="10134"/>
                    </a:cubicBezTo>
                    <a:cubicBezTo>
                      <a:pt x="18331" y="10263"/>
                      <a:pt x="18292" y="10521"/>
                      <a:pt x="18258" y="10821"/>
                    </a:cubicBezTo>
                    <a:cubicBezTo>
                      <a:pt x="18225" y="11165"/>
                      <a:pt x="18197" y="11594"/>
                      <a:pt x="18174" y="12153"/>
                    </a:cubicBezTo>
                    <a:cubicBezTo>
                      <a:pt x="18152" y="12711"/>
                      <a:pt x="18146" y="13355"/>
                      <a:pt x="18146" y="14214"/>
                    </a:cubicBezTo>
                    <a:cubicBezTo>
                      <a:pt x="18146" y="15631"/>
                      <a:pt x="18185" y="16705"/>
                      <a:pt x="18264" y="17349"/>
                    </a:cubicBezTo>
                    <a:cubicBezTo>
                      <a:pt x="18343" y="18036"/>
                      <a:pt x="18432" y="18336"/>
                      <a:pt x="18528" y="18336"/>
                    </a:cubicBezTo>
                    <a:cubicBezTo>
                      <a:pt x="18578" y="18336"/>
                      <a:pt x="18623" y="18250"/>
                      <a:pt x="18668" y="18122"/>
                    </a:cubicBezTo>
                    <a:cubicBezTo>
                      <a:pt x="18713" y="17993"/>
                      <a:pt x="18753" y="17735"/>
                      <a:pt x="18786" y="17435"/>
                    </a:cubicBezTo>
                    <a:cubicBezTo>
                      <a:pt x="18820" y="17091"/>
                      <a:pt x="18848" y="16662"/>
                      <a:pt x="18871" y="16146"/>
                    </a:cubicBezTo>
                    <a:cubicBezTo>
                      <a:pt x="18882" y="15631"/>
                      <a:pt x="18893" y="14987"/>
                      <a:pt x="18893" y="14214"/>
                    </a:cubicBezTo>
                    <a:close/>
                    <a:moveTo>
                      <a:pt x="20404" y="21256"/>
                    </a:moveTo>
                    <a:lnTo>
                      <a:pt x="19831" y="21256"/>
                    </a:lnTo>
                    <a:lnTo>
                      <a:pt x="19831" y="7085"/>
                    </a:lnTo>
                    <a:lnTo>
                      <a:pt x="20275" y="7085"/>
                    </a:lnTo>
                    <a:lnTo>
                      <a:pt x="20342" y="8846"/>
                    </a:lnTo>
                    <a:cubicBezTo>
                      <a:pt x="20426" y="8202"/>
                      <a:pt x="20516" y="7687"/>
                      <a:pt x="20617" y="7300"/>
                    </a:cubicBezTo>
                    <a:cubicBezTo>
                      <a:pt x="20718" y="6914"/>
                      <a:pt x="20831" y="6742"/>
                      <a:pt x="20954" y="6742"/>
                    </a:cubicBezTo>
                    <a:cubicBezTo>
                      <a:pt x="21162" y="6742"/>
                      <a:pt x="21319" y="7171"/>
                      <a:pt x="21432" y="8030"/>
                    </a:cubicBezTo>
                    <a:cubicBezTo>
                      <a:pt x="21544" y="8889"/>
                      <a:pt x="21600" y="10177"/>
                      <a:pt x="21600" y="11852"/>
                    </a:cubicBezTo>
                    <a:lnTo>
                      <a:pt x="21600" y="21214"/>
                    </a:lnTo>
                    <a:lnTo>
                      <a:pt x="21027" y="21214"/>
                    </a:lnTo>
                    <a:lnTo>
                      <a:pt x="21027" y="12281"/>
                    </a:lnTo>
                    <a:cubicBezTo>
                      <a:pt x="21027" y="11594"/>
                      <a:pt x="21005" y="11036"/>
                      <a:pt x="20965" y="10650"/>
                    </a:cubicBezTo>
                    <a:cubicBezTo>
                      <a:pt x="20920" y="10263"/>
                      <a:pt x="20859" y="10048"/>
                      <a:pt x="20780" y="10048"/>
                    </a:cubicBezTo>
                    <a:cubicBezTo>
                      <a:pt x="20718" y="10048"/>
                      <a:pt x="20651" y="10177"/>
                      <a:pt x="20583" y="10478"/>
                    </a:cubicBezTo>
                    <a:cubicBezTo>
                      <a:pt x="20516" y="10736"/>
                      <a:pt x="20454" y="11122"/>
                      <a:pt x="20404" y="11551"/>
                    </a:cubicBezTo>
                    <a:lnTo>
                      <a:pt x="20404" y="21256"/>
                    </a:lnTo>
                    <a:close/>
                  </a:path>
                </a:pathLst>
              </a:custGeom>
              <a:solidFill>
                <a:srgbClr val="002033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Shape">
                <a:extLst>
                  <a:ext uri="{FF2B5EF4-FFF2-40B4-BE49-F238E27FC236}">
                    <a16:creationId xmlns:a16="http://schemas.microsoft.com/office/drawing/2014/main" id="{55AAA279-AE2A-8A5A-9892-A14475DA3DCC}"/>
                  </a:ext>
                </a:extLst>
              </p:cNvPr>
              <p:cNvSpPr/>
              <p:nvPr userDrawn="1"/>
            </p:nvSpPr>
            <p:spPr>
              <a:xfrm>
                <a:off x="5032172" y="1021854"/>
                <a:ext cx="1051185" cy="5495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954" y="0"/>
                    </a:moveTo>
                    <a:cubicBezTo>
                      <a:pt x="13287" y="0"/>
                      <a:pt x="11002" y="3514"/>
                      <a:pt x="10441" y="8443"/>
                    </a:cubicBezTo>
                    <a:cubicBezTo>
                      <a:pt x="9052" y="8229"/>
                      <a:pt x="6050" y="7757"/>
                      <a:pt x="5198" y="7671"/>
                    </a:cubicBezTo>
                    <a:cubicBezTo>
                      <a:pt x="5154" y="7671"/>
                      <a:pt x="5109" y="7671"/>
                      <a:pt x="5041" y="7671"/>
                    </a:cubicBezTo>
                    <a:cubicBezTo>
                      <a:pt x="4638" y="7671"/>
                      <a:pt x="4280" y="7886"/>
                      <a:pt x="4033" y="8357"/>
                    </a:cubicBezTo>
                    <a:cubicBezTo>
                      <a:pt x="3563" y="9214"/>
                      <a:pt x="3563" y="10457"/>
                      <a:pt x="3563" y="10843"/>
                    </a:cubicBezTo>
                    <a:cubicBezTo>
                      <a:pt x="3563" y="11271"/>
                      <a:pt x="3563" y="12514"/>
                      <a:pt x="4033" y="13329"/>
                    </a:cubicBezTo>
                    <a:cubicBezTo>
                      <a:pt x="4280" y="13800"/>
                      <a:pt x="4638" y="14014"/>
                      <a:pt x="5041" y="14014"/>
                    </a:cubicBezTo>
                    <a:cubicBezTo>
                      <a:pt x="5086" y="14014"/>
                      <a:pt x="5131" y="14014"/>
                      <a:pt x="5198" y="14014"/>
                    </a:cubicBezTo>
                    <a:cubicBezTo>
                      <a:pt x="5803" y="13929"/>
                      <a:pt x="7417" y="13714"/>
                      <a:pt x="8313" y="13543"/>
                    </a:cubicBezTo>
                    <a:lnTo>
                      <a:pt x="9657" y="13329"/>
                    </a:lnTo>
                    <a:cubicBezTo>
                      <a:pt x="9971" y="13286"/>
                      <a:pt x="10262" y="13243"/>
                      <a:pt x="10464" y="13200"/>
                    </a:cubicBezTo>
                    <a:cubicBezTo>
                      <a:pt x="11046" y="18043"/>
                      <a:pt x="13332" y="21557"/>
                      <a:pt x="15954" y="21557"/>
                    </a:cubicBezTo>
                    <a:cubicBezTo>
                      <a:pt x="19068" y="21557"/>
                      <a:pt x="21600" y="16714"/>
                      <a:pt x="21600" y="10757"/>
                    </a:cubicBezTo>
                    <a:cubicBezTo>
                      <a:pt x="21600" y="4843"/>
                      <a:pt x="19068" y="0"/>
                      <a:pt x="15954" y="0"/>
                    </a:cubicBezTo>
                    <a:close/>
                    <a:moveTo>
                      <a:pt x="15954" y="17229"/>
                    </a:moveTo>
                    <a:cubicBezTo>
                      <a:pt x="14094" y="17229"/>
                      <a:pt x="12593" y="14357"/>
                      <a:pt x="12593" y="10800"/>
                    </a:cubicBezTo>
                    <a:cubicBezTo>
                      <a:pt x="12593" y="7243"/>
                      <a:pt x="14094" y="4371"/>
                      <a:pt x="15954" y="4371"/>
                    </a:cubicBezTo>
                    <a:cubicBezTo>
                      <a:pt x="17813" y="4371"/>
                      <a:pt x="19315" y="7243"/>
                      <a:pt x="19315" y="10800"/>
                    </a:cubicBezTo>
                    <a:cubicBezTo>
                      <a:pt x="19315" y="14357"/>
                      <a:pt x="17813" y="17229"/>
                      <a:pt x="15954" y="17229"/>
                    </a:cubicBezTo>
                    <a:close/>
                    <a:moveTo>
                      <a:pt x="9007" y="15514"/>
                    </a:moveTo>
                    <a:lnTo>
                      <a:pt x="9007" y="20014"/>
                    </a:lnTo>
                    <a:cubicBezTo>
                      <a:pt x="8627" y="20443"/>
                      <a:pt x="8134" y="20786"/>
                      <a:pt x="7506" y="21129"/>
                    </a:cubicBezTo>
                    <a:cubicBezTo>
                      <a:pt x="6879" y="21429"/>
                      <a:pt x="6207" y="21600"/>
                      <a:pt x="5467" y="21600"/>
                    </a:cubicBezTo>
                    <a:cubicBezTo>
                      <a:pt x="4324" y="21600"/>
                      <a:pt x="3339" y="21171"/>
                      <a:pt x="2532" y="20271"/>
                    </a:cubicBezTo>
                    <a:cubicBezTo>
                      <a:pt x="1725" y="19371"/>
                      <a:pt x="1098" y="18129"/>
                      <a:pt x="650" y="16500"/>
                    </a:cubicBezTo>
                    <a:cubicBezTo>
                      <a:pt x="224" y="14871"/>
                      <a:pt x="0" y="12986"/>
                      <a:pt x="0" y="10800"/>
                    </a:cubicBezTo>
                    <a:cubicBezTo>
                      <a:pt x="0" y="8657"/>
                      <a:pt x="246" y="6729"/>
                      <a:pt x="717" y="5143"/>
                    </a:cubicBezTo>
                    <a:cubicBezTo>
                      <a:pt x="1210" y="3514"/>
                      <a:pt x="1860" y="2271"/>
                      <a:pt x="2711" y="1371"/>
                    </a:cubicBezTo>
                    <a:cubicBezTo>
                      <a:pt x="3563" y="471"/>
                      <a:pt x="4549" y="43"/>
                      <a:pt x="5646" y="43"/>
                    </a:cubicBezTo>
                    <a:cubicBezTo>
                      <a:pt x="6229" y="43"/>
                      <a:pt x="6767" y="171"/>
                      <a:pt x="7282" y="386"/>
                    </a:cubicBezTo>
                    <a:cubicBezTo>
                      <a:pt x="7798" y="600"/>
                      <a:pt x="8246" y="900"/>
                      <a:pt x="8627" y="1243"/>
                    </a:cubicBezTo>
                    <a:lnTo>
                      <a:pt x="8402" y="4843"/>
                    </a:lnTo>
                    <a:cubicBezTo>
                      <a:pt x="8022" y="4500"/>
                      <a:pt x="7596" y="4200"/>
                      <a:pt x="7125" y="3986"/>
                    </a:cubicBezTo>
                    <a:cubicBezTo>
                      <a:pt x="6655" y="3771"/>
                      <a:pt x="6162" y="3643"/>
                      <a:pt x="5624" y="3643"/>
                    </a:cubicBezTo>
                    <a:cubicBezTo>
                      <a:pt x="4817" y="3643"/>
                      <a:pt x="4168" y="3943"/>
                      <a:pt x="3630" y="4586"/>
                    </a:cubicBezTo>
                    <a:cubicBezTo>
                      <a:pt x="3115" y="5186"/>
                      <a:pt x="2734" y="6043"/>
                      <a:pt x="2487" y="7114"/>
                    </a:cubicBezTo>
                    <a:cubicBezTo>
                      <a:pt x="2241" y="8186"/>
                      <a:pt x="2106" y="9386"/>
                      <a:pt x="2106" y="10714"/>
                    </a:cubicBezTo>
                    <a:cubicBezTo>
                      <a:pt x="2106" y="12129"/>
                      <a:pt x="2241" y="13371"/>
                      <a:pt x="2487" y="14443"/>
                    </a:cubicBezTo>
                    <a:cubicBezTo>
                      <a:pt x="2734" y="15514"/>
                      <a:pt x="3115" y="16371"/>
                      <a:pt x="3607" y="17014"/>
                    </a:cubicBezTo>
                    <a:cubicBezTo>
                      <a:pt x="4100" y="17614"/>
                      <a:pt x="4728" y="17957"/>
                      <a:pt x="5490" y="17957"/>
                    </a:cubicBezTo>
                    <a:cubicBezTo>
                      <a:pt x="5714" y="17957"/>
                      <a:pt x="5960" y="17914"/>
                      <a:pt x="6207" y="17871"/>
                    </a:cubicBezTo>
                    <a:cubicBezTo>
                      <a:pt x="6453" y="17829"/>
                      <a:pt x="6722" y="17743"/>
                      <a:pt x="6968" y="17614"/>
                    </a:cubicBezTo>
                    <a:lnTo>
                      <a:pt x="6968" y="15814"/>
                    </a:lnTo>
                    <a:cubicBezTo>
                      <a:pt x="7439" y="15729"/>
                      <a:pt x="7887" y="15686"/>
                      <a:pt x="8246" y="15643"/>
                    </a:cubicBezTo>
                    <a:lnTo>
                      <a:pt x="9007" y="15514"/>
                    </a:lnTo>
                    <a:close/>
                  </a:path>
                </a:pathLst>
              </a:custGeom>
              <a:solidFill>
                <a:srgbClr val="008C58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936847CB-A8E6-F01E-04F6-121152D346B3}"/>
              </a:ext>
            </a:extLst>
          </p:cNvPr>
          <p:cNvSpPr/>
          <p:nvPr userDrawn="1"/>
        </p:nvSpPr>
        <p:spPr>
          <a:xfrm>
            <a:off x="-12701" y="6959601"/>
            <a:ext cx="16039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8C5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8C5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 tooltip="PresentationGo!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presentationgo.com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8C5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632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6C7F94-AC2B-4ABA-8168-9102B651E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9E8B4-649E-4A8B-B6EE-CC6C44EF5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133B5-720F-4407-9AAB-3B5E07088D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1AE36-FE6A-4E21-B178-40F00D0FF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54408-120E-4EFA-AC50-C50B6469D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93780E-9A94-4D66-9FC2-734AC5AEF5F1}"/>
              </a:ext>
            </a:extLst>
          </p:cNvPr>
          <p:cNvSpPr/>
          <p:nvPr userDrawn="1"/>
        </p:nvSpPr>
        <p:spPr>
          <a:xfrm>
            <a:off x="-12701" y="7007226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DBAC7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DBAC7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10" tooltip="PresentationGo!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DBAC7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432F9B4-C534-44E7-8E53-6B3CF87C8383}"/>
              </a:ext>
            </a:extLst>
          </p:cNvPr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6BD643E-9383-4DCE-97E0-18B6179C2E33}"/>
                </a:ext>
              </a:extLst>
            </p:cNvPr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47BF03-421F-44AE-8D61-516BA442BCFD}"/>
                </a:ext>
              </a:extLst>
            </p:cNvPr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25AF704-0297-4965-ABDA-DCACCBDEC4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6431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3">
              <a:lumMod val="20000"/>
              <a:lumOff val="80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bg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6C7F94-AC2B-4ABA-8168-9102B651E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9E8B4-649E-4A8B-B6EE-CC6C44EF5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133B5-720F-4407-9AAB-3B5E07088D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1AE36-FE6A-4E21-B178-40F00D0FF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54408-120E-4EFA-AC50-C50B6469D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410614-AD67-A1B8-2188-18AA53B12859}"/>
              </a:ext>
            </a:extLst>
          </p:cNvPr>
          <p:cNvGrpSpPr/>
          <p:nvPr userDrawn="1"/>
        </p:nvGrpSpPr>
        <p:grpSpPr>
          <a:xfrm>
            <a:off x="12313760" y="-58780"/>
            <a:ext cx="1738741" cy="604829"/>
            <a:chOff x="-1808527" y="-16654"/>
            <a:chExt cx="1738741" cy="60482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748174B-C7A3-7CB0-60BE-F217DB306B75}"/>
                </a:ext>
              </a:extLst>
            </p:cNvPr>
            <p:cNvGrpSpPr/>
            <p:nvPr userDrawn="1"/>
          </p:nvGrpSpPr>
          <p:grpSpPr>
            <a:xfrm>
              <a:off x="-1808527" y="-16654"/>
              <a:ext cx="1738741" cy="604829"/>
              <a:chOff x="-2250002" y="21447"/>
              <a:chExt cx="1738741" cy="604829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D689C4C-F2D8-275E-34C5-D53400CB0FEB}"/>
                  </a:ext>
                </a:extLst>
              </p:cNvPr>
              <p:cNvSpPr txBox="1"/>
              <p:nvPr userDrawn="1"/>
            </p:nvSpPr>
            <p:spPr>
              <a:xfrm>
                <a:off x="-2250002" y="21447"/>
                <a:ext cx="3433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/>
                    <a:ea typeface="Open Sans" panose="020B0606030504020204" pitchFamily="34" charset="0"/>
                    <a:cs typeface="Open Sans" panose="020B0606030504020204" pitchFamily="34" charset="0"/>
                  </a:rPr>
                  <a:t>By: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1CE954A-C5CF-833F-B550-534A538735A4}"/>
                  </a:ext>
                </a:extLst>
              </p:cNvPr>
              <p:cNvSpPr txBox="1"/>
              <p:nvPr userDrawn="1"/>
            </p:nvSpPr>
            <p:spPr>
              <a:xfrm>
                <a:off x="-950805" y="380055"/>
                <a:ext cx="43954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/>
                    <a:ea typeface="Open Sans" panose="020B0606030504020204" pitchFamily="34" charset="0"/>
                    <a:cs typeface="Open Sans" panose="020B0606030504020204" pitchFamily="34" charset="0"/>
                  </a:rPr>
                  <a:t>.com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7836CFB-B425-F952-7EC0-F257F88D0409}"/>
                </a:ext>
              </a:extLst>
            </p:cNvPr>
            <p:cNvGrpSpPr/>
            <p:nvPr userDrawn="1"/>
          </p:nvGrpSpPr>
          <p:grpSpPr>
            <a:xfrm>
              <a:off x="-1719071" y="218885"/>
              <a:ext cx="1547194" cy="159662"/>
              <a:chOff x="757647" y="1021854"/>
              <a:chExt cx="5325710" cy="549583"/>
            </a:xfrm>
          </p:grpSpPr>
          <p:sp>
            <p:nvSpPr>
              <p:cNvPr id="15" name="Shape">
                <a:extLst>
                  <a:ext uri="{FF2B5EF4-FFF2-40B4-BE49-F238E27FC236}">
                    <a16:creationId xmlns:a16="http://schemas.microsoft.com/office/drawing/2014/main" id="{F2DC34CA-2B11-D3D8-1C3E-5C962AD37979}"/>
                  </a:ext>
                </a:extLst>
              </p:cNvPr>
              <p:cNvSpPr/>
              <p:nvPr userDrawn="1"/>
            </p:nvSpPr>
            <p:spPr>
              <a:xfrm>
                <a:off x="757647" y="1022945"/>
                <a:ext cx="4193833" cy="548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662"/>
                    </a:moveTo>
                    <a:lnTo>
                      <a:pt x="882" y="2662"/>
                    </a:lnTo>
                    <a:cubicBezTo>
                      <a:pt x="1028" y="2662"/>
                      <a:pt x="1163" y="2791"/>
                      <a:pt x="1280" y="3049"/>
                    </a:cubicBezTo>
                    <a:cubicBezTo>
                      <a:pt x="1398" y="3307"/>
                      <a:pt x="1500" y="3693"/>
                      <a:pt x="1584" y="4165"/>
                    </a:cubicBezTo>
                    <a:cubicBezTo>
                      <a:pt x="1668" y="4638"/>
                      <a:pt x="1730" y="5239"/>
                      <a:pt x="1775" y="5969"/>
                    </a:cubicBezTo>
                    <a:cubicBezTo>
                      <a:pt x="1820" y="6656"/>
                      <a:pt x="1842" y="7472"/>
                      <a:pt x="1842" y="8374"/>
                    </a:cubicBezTo>
                    <a:cubicBezTo>
                      <a:pt x="1842" y="9447"/>
                      <a:pt x="1814" y="10392"/>
                      <a:pt x="1763" y="11165"/>
                    </a:cubicBezTo>
                    <a:cubicBezTo>
                      <a:pt x="1707" y="11938"/>
                      <a:pt x="1634" y="12625"/>
                      <a:pt x="1544" y="13140"/>
                    </a:cubicBezTo>
                    <a:cubicBezTo>
                      <a:pt x="1455" y="13656"/>
                      <a:pt x="1348" y="14042"/>
                      <a:pt x="1224" y="14300"/>
                    </a:cubicBezTo>
                    <a:cubicBezTo>
                      <a:pt x="1101" y="14557"/>
                      <a:pt x="972" y="14686"/>
                      <a:pt x="837" y="14686"/>
                    </a:cubicBezTo>
                    <a:lnTo>
                      <a:pt x="590" y="14686"/>
                    </a:lnTo>
                    <a:lnTo>
                      <a:pt x="590" y="21299"/>
                    </a:lnTo>
                    <a:lnTo>
                      <a:pt x="0" y="21299"/>
                    </a:lnTo>
                    <a:lnTo>
                      <a:pt x="0" y="2662"/>
                    </a:lnTo>
                    <a:close/>
                    <a:moveTo>
                      <a:pt x="584" y="11251"/>
                    </a:moveTo>
                    <a:lnTo>
                      <a:pt x="798" y="11251"/>
                    </a:lnTo>
                    <a:cubicBezTo>
                      <a:pt x="854" y="11251"/>
                      <a:pt x="910" y="11208"/>
                      <a:pt x="966" y="11122"/>
                    </a:cubicBezTo>
                    <a:cubicBezTo>
                      <a:pt x="1022" y="11036"/>
                      <a:pt x="1067" y="10864"/>
                      <a:pt x="1106" y="10650"/>
                    </a:cubicBezTo>
                    <a:cubicBezTo>
                      <a:pt x="1146" y="10435"/>
                      <a:pt x="1179" y="10177"/>
                      <a:pt x="1202" y="9834"/>
                    </a:cubicBezTo>
                    <a:cubicBezTo>
                      <a:pt x="1224" y="9490"/>
                      <a:pt x="1241" y="9104"/>
                      <a:pt x="1241" y="8588"/>
                    </a:cubicBezTo>
                    <a:cubicBezTo>
                      <a:pt x="1241" y="7730"/>
                      <a:pt x="1202" y="7085"/>
                      <a:pt x="1129" y="6656"/>
                    </a:cubicBezTo>
                    <a:cubicBezTo>
                      <a:pt x="1050" y="6227"/>
                      <a:pt x="955" y="6012"/>
                      <a:pt x="826" y="6012"/>
                    </a:cubicBezTo>
                    <a:lnTo>
                      <a:pt x="590" y="6012"/>
                    </a:lnTo>
                    <a:lnTo>
                      <a:pt x="590" y="11251"/>
                    </a:lnTo>
                    <a:close/>
                    <a:moveTo>
                      <a:pt x="2179" y="21256"/>
                    </a:moveTo>
                    <a:lnTo>
                      <a:pt x="2179" y="7085"/>
                    </a:lnTo>
                    <a:lnTo>
                      <a:pt x="2628" y="7085"/>
                    </a:lnTo>
                    <a:lnTo>
                      <a:pt x="2685" y="9576"/>
                    </a:lnTo>
                    <a:cubicBezTo>
                      <a:pt x="2707" y="9233"/>
                      <a:pt x="2735" y="8889"/>
                      <a:pt x="2769" y="8546"/>
                    </a:cubicBezTo>
                    <a:cubicBezTo>
                      <a:pt x="2802" y="8202"/>
                      <a:pt x="2842" y="7901"/>
                      <a:pt x="2887" y="7644"/>
                    </a:cubicBezTo>
                    <a:cubicBezTo>
                      <a:pt x="2932" y="7386"/>
                      <a:pt x="2988" y="7171"/>
                      <a:pt x="3044" y="7043"/>
                    </a:cubicBezTo>
                    <a:cubicBezTo>
                      <a:pt x="3106" y="6871"/>
                      <a:pt x="3173" y="6828"/>
                      <a:pt x="3246" y="6828"/>
                    </a:cubicBezTo>
                    <a:cubicBezTo>
                      <a:pt x="3302" y="6828"/>
                      <a:pt x="3353" y="6871"/>
                      <a:pt x="3403" y="7000"/>
                    </a:cubicBezTo>
                    <a:cubicBezTo>
                      <a:pt x="3448" y="7128"/>
                      <a:pt x="3488" y="7214"/>
                      <a:pt x="3516" y="7386"/>
                    </a:cubicBezTo>
                    <a:lnTo>
                      <a:pt x="3426" y="10779"/>
                    </a:lnTo>
                    <a:cubicBezTo>
                      <a:pt x="3398" y="10650"/>
                      <a:pt x="3364" y="10564"/>
                      <a:pt x="3319" y="10435"/>
                    </a:cubicBezTo>
                    <a:cubicBezTo>
                      <a:pt x="3274" y="10349"/>
                      <a:pt x="3224" y="10306"/>
                      <a:pt x="3156" y="10306"/>
                    </a:cubicBezTo>
                    <a:cubicBezTo>
                      <a:pt x="3038" y="10306"/>
                      <a:pt x="2937" y="10607"/>
                      <a:pt x="2859" y="11208"/>
                    </a:cubicBezTo>
                    <a:cubicBezTo>
                      <a:pt x="2780" y="11809"/>
                      <a:pt x="2741" y="12840"/>
                      <a:pt x="2741" y="14257"/>
                    </a:cubicBezTo>
                    <a:lnTo>
                      <a:pt x="2741" y="21342"/>
                    </a:lnTo>
                    <a:lnTo>
                      <a:pt x="2179" y="21342"/>
                    </a:lnTo>
                    <a:close/>
                    <a:moveTo>
                      <a:pt x="5279" y="15416"/>
                    </a:moveTo>
                    <a:lnTo>
                      <a:pt x="4083" y="15416"/>
                    </a:lnTo>
                    <a:lnTo>
                      <a:pt x="4083" y="15545"/>
                    </a:lnTo>
                    <a:cubicBezTo>
                      <a:pt x="4083" y="16533"/>
                      <a:pt x="4134" y="17263"/>
                      <a:pt x="4235" y="17692"/>
                    </a:cubicBezTo>
                    <a:cubicBezTo>
                      <a:pt x="4336" y="18165"/>
                      <a:pt x="4459" y="18379"/>
                      <a:pt x="4611" y="18379"/>
                    </a:cubicBezTo>
                    <a:cubicBezTo>
                      <a:pt x="4718" y="18379"/>
                      <a:pt x="4807" y="18293"/>
                      <a:pt x="4886" y="18165"/>
                    </a:cubicBezTo>
                    <a:cubicBezTo>
                      <a:pt x="4965" y="17993"/>
                      <a:pt x="5032" y="17821"/>
                      <a:pt x="5088" y="17606"/>
                    </a:cubicBezTo>
                    <a:lnTo>
                      <a:pt x="5195" y="20612"/>
                    </a:lnTo>
                    <a:cubicBezTo>
                      <a:pt x="5128" y="20870"/>
                      <a:pt x="5038" y="21085"/>
                      <a:pt x="4931" y="21299"/>
                    </a:cubicBezTo>
                    <a:cubicBezTo>
                      <a:pt x="4824" y="21514"/>
                      <a:pt x="4695" y="21600"/>
                      <a:pt x="4538" y="21600"/>
                    </a:cubicBezTo>
                    <a:cubicBezTo>
                      <a:pt x="4398" y="21600"/>
                      <a:pt x="4268" y="21471"/>
                      <a:pt x="4145" y="21171"/>
                    </a:cubicBezTo>
                    <a:cubicBezTo>
                      <a:pt x="4021" y="20870"/>
                      <a:pt x="3909" y="20441"/>
                      <a:pt x="3819" y="19839"/>
                    </a:cubicBezTo>
                    <a:cubicBezTo>
                      <a:pt x="3724" y="19238"/>
                      <a:pt x="3651" y="18508"/>
                      <a:pt x="3594" y="17606"/>
                    </a:cubicBezTo>
                    <a:cubicBezTo>
                      <a:pt x="3538" y="16705"/>
                      <a:pt x="3510" y="15631"/>
                      <a:pt x="3510" y="14343"/>
                    </a:cubicBezTo>
                    <a:cubicBezTo>
                      <a:pt x="3510" y="13226"/>
                      <a:pt x="3533" y="12196"/>
                      <a:pt x="3578" y="11251"/>
                    </a:cubicBezTo>
                    <a:cubicBezTo>
                      <a:pt x="3622" y="10306"/>
                      <a:pt x="3684" y="9533"/>
                      <a:pt x="3768" y="8846"/>
                    </a:cubicBezTo>
                    <a:cubicBezTo>
                      <a:pt x="3853" y="8159"/>
                      <a:pt x="3948" y="7644"/>
                      <a:pt x="4066" y="7300"/>
                    </a:cubicBezTo>
                    <a:cubicBezTo>
                      <a:pt x="4178" y="6957"/>
                      <a:pt x="4308" y="6742"/>
                      <a:pt x="4448" y="6742"/>
                    </a:cubicBezTo>
                    <a:cubicBezTo>
                      <a:pt x="4701" y="6742"/>
                      <a:pt x="4903" y="7343"/>
                      <a:pt x="5060" y="8503"/>
                    </a:cubicBezTo>
                    <a:cubicBezTo>
                      <a:pt x="5212" y="9662"/>
                      <a:pt x="5290" y="11380"/>
                      <a:pt x="5290" y="13527"/>
                    </a:cubicBezTo>
                    <a:lnTo>
                      <a:pt x="5290" y="15416"/>
                    </a:lnTo>
                    <a:close/>
                    <a:moveTo>
                      <a:pt x="4695" y="12453"/>
                    </a:moveTo>
                    <a:cubicBezTo>
                      <a:pt x="4695" y="12110"/>
                      <a:pt x="4690" y="11809"/>
                      <a:pt x="4678" y="11466"/>
                    </a:cubicBezTo>
                    <a:cubicBezTo>
                      <a:pt x="4667" y="11165"/>
                      <a:pt x="4650" y="10864"/>
                      <a:pt x="4628" y="10607"/>
                    </a:cubicBezTo>
                    <a:cubicBezTo>
                      <a:pt x="4605" y="10349"/>
                      <a:pt x="4577" y="10177"/>
                      <a:pt x="4544" y="10006"/>
                    </a:cubicBezTo>
                    <a:cubicBezTo>
                      <a:pt x="4510" y="9877"/>
                      <a:pt x="4465" y="9791"/>
                      <a:pt x="4420" y="9791"/>
                    </a:cubicBezTo>
                    <a:cubicBezTo>
                      <a:pt x="4330" y="9791"/>
                      <a:pt x="4257" y="10049"/>
                      <a:pt x="4195" y="10521"/>
                    </a:cubicBezTo>
                    <a:cubicBezTo>
                      <a:pt x="4134" y="10993"/>
                      <a:pt x="4100" y="11637"/>
                      <a:pt x="4089" y="12496"/>
                    </a:cubicBezTo>
                    <a:lnTo>
                      <a:pt x="4695" y="12453"/>
                    </a:lnTo>
                    <a:close/>
                    <a:moveTo>
                      <a:pt x="6773" y="10693"/>
                    </a:moveTo>
                    <a:cubicBezTo>
                      <a:pt x="6706" y="10435"/>
                      <a:pt x="6633" y="10220"/>
                      <a:pt x="6554" y="10091"/>
                    </a:cubicBezTo>
                    <a:cubicBezTo>
                      <a:pt x="6476" y="9963"/>
                      <a:pt x="6402" y="9877"/>
                      <a:pt x="6329" y="9877"/>
                    </a:cubicBezTo>
                    <a:cubicBezTo>
                      <a:pt x="6262" y="9877"/>
                      <a:pt x="6206" y="9963"/>
                      <a:pt x="6167" y="10134"/>
                    </a:cubicBezTo>
                    <a:cubicBezTo>
                      <a:pt x="6127" y="10306"/>
                      <a:pt x="6105" y="10564"/>
                      <a:pt x="6105" y="10864"/>
                    </a:cubicBezTo>
                    <a:cubicBezTo>
                      <a:pt x="6105" y="11208"/>
                      <a:pt x="6127" y="11466"/>
                      <a:pt x="6167" y="11723"/>
                    </a:cubicBezTo>
                    <a:cubicBezTo>
                      <a:pt x="6206" y="11938"/>
                      <a:pt x="6285" y="12196"/>
                      <a:pt x="6402" y="12453"/>
                    </a:cubicBezTo>
                    <a:lnTo>
                      <a:pt x="6520" y="12711"/>
                    </a:lnTo>
                    <a:cubicBezTo>
                      <a:pt x="6672" y="13054"/>
                      <a:pt x="6790" y="13570"/>
                      <a:pt x="6869" y="14257"/>
                    </a:cubicBezTo>
                    <a:cubicBezTo>
                      <a:pt x="6947" y="14944"/>
                      <a:pt x="6987" y="15803"/>
                      <a:pt x="6987" y="16876"/>
                    </a:cubicBezTo>
                    <a:cubicBezTo>
                      <a:pt x="6987" y="17563"/>
                      <a:pt x="6970" y="18208"/>
                      <a:pt x="6930" y="18809"/>
                    </a:cubicBezTo>
                    <a:cubicBezTo>
                      <a:pt x="6891" y="19410"/>
                      <a:pt x="6835" y="19882"/>
                      <a:pt x="6768" y="20312"/>
                    </a:cubicBezTo>
                    <a:cubicBezTo>
                      <a:pt x="6695" y="20741"/>
                      <a:pt x="6610" y="21042"/>
                      <a:pt x="6515" y="21256"/>
                    </a:cubicBezTo>
                    <a:cubicBezTo>
                      <a:pt x="6414" y="21471"/>
                      <a:pt x="6307" y="21600"/>
                      <a:pt x="6183" y="21600"/>
                    </a:cubicBezTo>
                    <a:cubicBezTo>
                      <a:pt x="6054" y="21600"/>
                      <a:pt x="5936" y="21514"/>
                      <a:pt x="5835" y="21342"/>
                    </a:cubicBezTo>
                    <a:cubicBezTo>
                      <a:pt x="5734" y="21171"/>
                      <a:pt x="5639" y="20913"/>
                      <a:pt x="5554" y="20569"/>
                    </a:cubicBezTo>
                    <a:lnTo>
                      <a:pt x="5678" y="17435"/>
                    </a:lnTo>
                    <a:cubicBezTo>
                      <a:pt x="5751" y="17735"/>
                      <a:pt x="5830" y="17950"/>
                      <a:pt x="5914" y="18165"/>
                    </a:cubicBezTo>
                    <a:cubicBezTo>
                      <a:pt x="5993" y="18336"/>
                      <a:pt x="6077" y="18465"/>
                      <a:pt x="6161" y="18465"/>
                    </a:cubicBezTo>
                    <a:cubicBezTo>
                      <a:pt x="6256" y="18465"/>
                      <a:pt x="6329" y="18336"/>
                      <a:pt x="6369" y="18122"/>
                    </a:cubicBezTo>
                    <a:cubicBezTo>
                      <a:pt x="6408" y="17907"/>
                      <a:pt x="6431" y="17649"/>
                      <a:pt x="6431" y="17349"/>
                    </a:cubicBezTo>
                    <a:cubicBezTo>
                      <a:pt x="6431" y="17177"/>
                      <a:pt x="6425" y="17005"/>
                      <a:pt x="6419" y="16876"/>
                    </a:cubicBezTo>
                    <a:cubicBezTo>
                      <a:pt x="6408" y="16748"/>
                      <a:pt x="6397" y="16619"/>
                      <a:pt x="6369" y="16490"/>
                    </a:cubicBezTo>
                    <a:cubicBezTo>
                      <a:pt x="6346" y="16361"/>
                      <a:pt x="6313" y="16275"/>
                      <a:pt x="6268" y="16146"/>
                    </a:cubicBezTo>
                    <a:cubicBezTo>
                      <a:pt x="6223" y="16017"/>
                      <a:pt x="6172" y="15889"/>
                      <a:pt x="6105" y="15760"/>
                    </a:cubicBezTo>
                    <a:lnTo>
                      <a:pt x="5987" y="15502"/>
                    </a:lnTo>
                    <a:cubicBezTo>
                      <a:pt x="5835" y="15116"/>
                      <a:pt x="5723" y="14600"/>
                      <a:pt x="5656" y="13956"/>
                    </a:cubicBezTo>
                    <a:cubicBezTo>
                      <a:pt x="5588" y="13312"/>
                      <a:pt x="5549" y="12410"/>
                      <a:pt x="5549" y="11294"/>
                    </a:cubicBezTo>
                    <a:cubicBezTo>
                      <a:pt x="5549" y="10650"/>
                      <a:pt x="5566" y="10049"/>
                      <a:pt x="5599" y="9490"/>
                    </a:cubicBezTo>
                    <a:cubicBezTo>
                      <a:pt x="5633" y="8932"/>
                      <a:pt x="5684" y="8460"/>
                      <a:pt x="5745" y="8073"/>
                    </a:cubicBezTo>
                    <a:cubicBezTo>
                      <a:pt x="5807" y="7687"/>
                      <a:pt x="5886" y="7343"/>
                      <a:pt x="5976" y="7128"/>
                    </a:cubicBezTo>
                    <a:cubicBezTo>
                      <a:pt x="6066" y="6914"/>
                      <a:pt x="6172" y="6785"/>
                      <a:pt x="6290" y="6785"/>
                    </a:cubicBezTo>
                    <a:cubicBezTo>
                      <a:pt x="6408" y="6785"/>
                      <a:pt x="6520" y="6871"/>
                      <a:pt x="6622" y="7043"/>
                    </a:cubicBezTo>
                    <a:cubicBezTo>
                      <a:pt x="6723" y="7214"/>
                      <a:pt x="6812" y="7429"/>
                      <a:pt x="6897" y="7730"/>
                    </a:cubicBezTo>
                    <a:lnTo>
                      <a:pt x="6773" y="10693"/>
                    </a:lnTo>
                    <a:close/>
                    <a:moveTo>
                      <a:pt x="8992" y="15416"/>
                    </a:moveTo>
                    <a:lnTo>
                      <a:pt x="7795" y="15416"/>
                    </a:lnTo>
                    <a:lnTo>
                      <a:pt x="7795" y="15545"/>
                    </a:lnTo>
                    <a:cubicBezTo>
                      <a:pt x="7795" y="16533"/>
                      <a:pt x="7846" y="17263"/>
                      <a:pt x="7947" y="17692"/>
                    </a:cubicBezTo>
                    <a:cubicBezTo>
                      <a:pt x="8048" y="18165"/>
                      <a:pt x="8172" y="18379"/>
                      <a:pt x="8323" y="18379"/>
                    </a:cubicBezTo>
                    <a:cubicBezTo>
                      <a:pt x="8430" y="18379"/>
                      <a:pt x="8520" y="18293"/>
                      <a:pt x="8598" y="18165"/>
                    </a:cubicBezTo>
                    <a:cubicBezTo>
                      <a:pt x="8677" y="17993"/>
                      <a:pt x="8744" y="17821"/>
                      <a:pt x="8801" y="17606"/>
                    </a:cubicBezTo>
                    <a:lnTo>
                      <a:pt x="8907" y="20612"/>
                    </a:lnTo>
                    <a:cubicBezTo>
                      <a:pt x="8840" y="20870"/>
                      <a:pt x="8750" y="21085"/>
                      <a:pt x="8643" y="21299"/>
                    </a:cubicBezTo>
                    <a:cubicBezTo>
                      <a:pt x="8537" y="21514"/>
                      <a:pt x="8407" y="21600"/>
                      <a:pt x="8250" y="21600"/>
                    </a:cubicBezTo>
                    <a:cubicBezTo>
                      <a:pt x="8110" y="21600"/>
                      <a:pt x="7981" y="21471"/>
                      <a:pt x="7857" y="21171"/>
                    </a:cubicBezTo>
                    <a:cubicBezTo>
                      <a:pt x="7734" y="20870"/>
                      <a:pt x="7621" y="20441"/>
                      <a:pt x="7531" y="19839"/>
                    </a:cubicBezTo>
                    <a:cubicBezTo>
                      <a:pt x="7436" y="19238"/>
                      <a:pt x="7363" y="18508"/>
                      <a:pt x="7307" y="17606"/>
                    </a:cubicBezTo>
                    <a:cubicBezTo>
                      <a:pt x="7251" y="16705"/>
                      <a:pt x="7222" y="15631"/>
                      <a:pt x="7222" y="14343"/>
                    </a:cubicBezTo>
                    <a:cubicBezTo>
                      <a:pt x="7222" y="13226"/>
                      <a:pt x="7245" y="12196"/>
                      <a:pt x="7290" y="11251"/>
                    </a:cubicBezTo>
                    <a:cubicBezTo>
                      <a:pt x="7335" y="10306"/>
                      <a:pt x="7397" y="9533"/>
                      <a:pt x="7481" y="8846"/>
                    </a:cubicBezTo>
                    <a:cubicBezTo>
                      <a:pt x="7565" y="8159"/>
                      <a:pt x="7661" y="7644"/>
                      <a:pt x="7778" y="7300"/>
                    </a:cubicBezTo>
                    <a:cubicBezTo>
                      <a:pt x="7891" y="6957"/>
                      <a:pt x="8020" y="6742"/>
                      <a:pt x="8160" y="6742"/>
                    </a:cubicBezTo>
                    <a:cubicBezTo>
                      <a:pt x="8413" y="6742"/>
                      <a:pt x="8615" y="7343"/>
                      <a:pt x="8773" y="8503"/>
                    </a:cubicBezTo>
                    <a:cubicBezTo>
                      <a:pt x="8924" y="9662"/>
                      <a:pt x="9003" y="11380"/>
                      <a:pt x="9003" y="13527"/>
                    </a:cubicBezTo>
                    <a:lnTo>
                      <a:pt x="9003" y="15416"/>
                    </a:lnTo>
                    <a:close/>
                    <a:moveTo>
                      <a:pt x="8413" y="12453"/>
                    </a:moveTo>
                    <a:cubicBezTo>
                      <a:pt x="8413" y="12110"/>
                      <a:pt x="8407" y="11809"/>
                      <a:pt x="8396" y="11466"/>
                    </a:cubicBezTo>
                    <a:cubicBezTo>
                      <a:pt x="8385" y="11165"/>
                      <a:pt x="8368" y="10864"/>
                      <a:pt x="8346" y="10607"/>
                    </a:cubicBezTo>
                    <a:cubicBezTo>
                      <a:pt x="8323" y="10349"/>
                      <a:pt x="8295" y="10177"/>
                      <a:pt x="8261" y="10006"/>
                    </a:cubicBezTo>
                    <a:cubicBezTo>
                      <a:pt x="8228" y="9834"/>
                      <a:pt x="8183" y="9791"/>
                      <a:pt x="8138" y="9791"/>
                    </a:cubicBezTo>
                    <a:cubicBezTo>
                      <a:pt x="8048" y="9791"/>
                      <a:pt x="7975" y="10049"/>
                      <a:pt x="7913" y="10521"/>
                    </a:cubicBezTo>
                    <a:cubicBezTo>
                      <a:pt x="7851" y="10993"/>
                      <a:pt x="7818" y="11637"/>
                      <a:pt x="7807" y="12496"/>
                    </a:cubicBezTo>
                    <a:lnTo>
                      <a:pt x="8413" y="12453"/>
                    </a:lnTo>
                    <a:close/>
                    <a:moveTo>
                      <a:pt x="9913" y="21256"/>
                    </a:moveTo>
                    <a:lnTo>
                      <a:pt x="9340" y="21256"/>
                    </a:lnTo>
                    <a:lnTo>
                      <a:pt x="9340" y="7085"/>
                    </a:lnTo>
                    <a:lnTo>
                      <a:pt x="9783" y="7085"/>
                    </a:lnTo>
                    <a:lnTo>
                      <a:pt x="9851" y="8846"/>
                    </a:lnTo>
                    <a:cubicBezTo>
                      <a:pt x="9935" y="8202"/>
                      <a:pt x="10025" y="7687"/>
                      <a:pt x="10126" y="7300"/>
                    </a:cubicBezTo>
                    <a:cubicBezTo>
                      <a:pt x="10227" y="6914"/>
                      <a:pt x="10339" y="6742"/>
                      <a:pt x="10463" y="6742"/>
                    </a:cubicBezTo>
                    <a:cubicBezTo>
                      <a:pt x="10671" y="6742"/>
                      <a:pt x="10828" y="7171"/>
                      <a:pt x="10940" y="8030"/>
                    </a:cubicBezTo>
                    <a:cubicBezTo>
                      <a:pt x="11053" y="8889"/>
                      <a:pt x="11109" y="10177"/>
                      <a:pt x="11109" y="11852"/>
                    </a:cubicBezTo>
                    <a:lnTo>
                      <a:pt x="11109" y="21214"/>
                    </a:lnTo>
                    <a:lnTo>
                      <a:pt x="10536" y="21214"/>
                    </a:lnTo>
                    <a:lnTo>
                      <a:pt x="10536" y="12281"/>
                    </a:lnTo>
                    <a:cubicBezTo>
                      <a:pt x="10536" y="11594"/>
                      <a:pt x="10514" y="11036"/>
                      <a:pt x="10474" y="10650"/>
                    </a:cubicBezTo>
                    <a:cubicBezTo>
                      <a:pt x="10429" y="10263"/>
                      <a:pt x="10368" y="10048"/>
                      <a:pt x="10289" y="10048"/>
                    </a:cubicBezTo>
                    <a:cubicBezTo>
                      <a:pt x="10227" y="10048"/>
                      <a:pt x="10160" y="10177"/>
                      <a:pt x="10092" y="10478"/>
                    </a:cubicBezTo>
                    <a:cubicBezTo>
                      <a:pt x="10025" y="10736"/>
                      <a:pt x="9963" y="11122"/>
                      <a:pt x="9913" y="11551"/>
                    </a:cubicBezTo>
                    <a:lnTo>
                      <a:pt x="9913" y="21256"/>
                    </a:lnTo>
                    <a:close/>
                    <a:moveTo>
                      <a:pt x="12687" y="10220"/>
                    </a:moveTo>
                    <a:lnTo>
                      <a:pt x="12215" y="10220"/>
                    </a:lnTo>
                    <a:lnTo>
                      <a:pt x="12215" y="16189"/>
                    </a:lnTo>
                    <a:cubicBezTo>
                      <a:pt x="12215" y="16833"/>
                      <a:pt x="12232" y="17306"/>
                      <a:pt x="12271" y="17563"/>
                    </a:cubicBezTo>
                    <a:cubicBezTo>
                      <a:pt x="12311" y="17821"/>
                      <a:pt x="12361" y="17950"/>
                      <a:pt x="12429" y="17950"/>
                    </a:cubicBezTo>
                    <a:cubicBezTo>
                      <a:pt x="12479" y="17950"/>
                      <a:pt x="12530" y="17907"/>
                      <a:pt x="12580" y="17821"/>
                    </a:cubicBezTo>
                    <a:cubicBezTo>
                      <a:pt x="12631" y="17735"/>
                      <a:pt x="12670" y="17649"/>
                      <a:pt x="12698" y="17478"/>
                    </a:cubicBezTo>
                    <a:lnTo>
                      <a:pt x="12783" y="20441"/>
                    </a:lnTo>
                    <a:cubicBezTo>
                      <a:pt x="12738" y="20612"/>
                      <a:pt x="12670" y="20784"/>
                      <a:pt x="12586" y="20956"/>
                    </a:cubicBezTo>
                    <a:cubicBezTo>
                      <a:pt x="12496" y="21128"/>
                      <a:pt x="12401" y="21213"/>
                      <a:pt x="12305" y="21213"/>
                    </a:cubicBezTo>
                    <a:cubicBezTo>
                      <a:pt x="12064" y="21213"/>
                      <a:pt x="11895" y="20870"/>
                      <a:pt x="11800" y="20140"/>
                    </a:cubicBezTo>
                    <a:cubicBezTo>
                      <a:pt x="11699" y="19453"/>
                      <a:pt x="11654" y="18379"/>
                      <a:pt x="11654" y="16919"/>
                    </a:cubicBezTo>
                    <a:lnTo>
                      <a:pt x="11654" y="10220"/>
                    </a:lnTo>
                    <a:lnTo>
                      <a:pt x="11362" y="10220"/>
                    </a:lnTo>
                    <a:lnTo>
                      <a:pt x="11362" y="7085"/>
                    </a:lnTo>
                    <a:lnTo>
                      <a:pt x="11654" y="7085"/>
                    </a:lnTo>
                    <a:lnTo>
                      <a:pt x="11654" y="2791"/>
                    </a:lnTo>
                    <a:lnTo>
                      <a:pt x="12221" y="2791"/>
                    </a:lnTo>
                    <a:lnTo>
                      <a:pt x="12221" y="7085"/>
                    </a:lnTo>
                    <a:lnTo>
                      <a:pt x="12693" y="7085"/>
                    </a:lnTo>
                    <a:lnTo>
                      <a:pt x="12693" y="10220"/>
                    </a:lnTo>
                    <a:close/>
                    <a:moveTo>
                      <a:pt x="13069" y="8331"/>
                    </a:moveTo>
                    <a:cubicBezTo>
                      <a:pt x="13176" y="7858"/>
                      <a:pt x="13294" y="7472"/>
                      <a:pt x="13428" y="7214"/>
                    </a:cubicBezTo>
                    <a:cubicBezTo>
                      <a:pt x="13563" y="6914"/>
                      <a:pt x="13698" y="6785"/>
                      <a:pt x="13833" y="6785"/>
                    </a:cubicBezTo>
                    <a:cubicBezTo>
                      <a:pt x="14063" y="6785"/>
                      <a:pt x="14243" y="7214"/>
                      <a:pt x="14383" y="8073"/>
                    </a:cubicBezTo>
                    <a:cubicBezTo>
                      <a:pt x="14524" y="8932"/>
                      <a:pt x="14591" y="10263"/>
                      <a:pt x="14591" y="12110"/>
                    </a:cubicBezTo>
                    <a:lnTo>
                      <a:pt x="14591" y="21299"/>
                    </a:lnTo>
                    <a:lnTo>
                      <a:pt x="14153" y="21299"/>
                    </a:lnTo>
                    <a:lnTo>
                      <a:pt x="14102" y="19882"/>
                    </a:lnTo>
                    <a:lnTo>
                      <a:pt x="14085" y="19882"/>
                    </a:lnTo>
                    <a:cubicBezTo>
                      <a:pt x="14035" y="20398"/>
                      <a:pt x="13962" y="20827"/>
                      <a:pt x="13872" y="21128"/>
                    </a:cubicBezTo>
                    <a:cubicBezTo>
                      <a:pt x="13782" y="21471"/>
                      <a:pt x="13676" y="21600"/>
                      <a:pt x="13552" y="21600"/>
                    </a:cubicBezTo>
                    <a:cubicBezTo>
                      <a:pt x="13445" y="21600"/>
                      <a:pt x="13355" y="21471"/>
                      <a:pt x="13277" y="21256"/>
                    </a:cubicBezTo>
                    <a:cubicBezTo>
                      <a:pt x="13198" y="21042"/>
                      <a:pt x="13131" y="20698"/>
                      <a:pt x="13080" y="20312"/>
                    </a:cubicBezTo>
                    <a:cubicBezTo>
                      <a:pt x="13030" y="19925"/>
                      <a:pt x="12990" y="19453"/>
                      <a:pt x="12962" y="18895"/>
                    </a:cubicBezTo>
                    <a:cubicBezTo>
                      <a:pt x="12934" y="18336"/>
                      <a:pt x="12923" y="17778"/>
                      <a:pt x="12923" y="17177"/>
                    </a:cubicBezTo>
                    <a:cubicBezTo>
                      <a:pt x="12923" y="16361"/>
                      <a:pt x="12945" y="15631"/>
                      <a:pt x="12996" y="15073"/>
                    </a:cubicBezTo>
                    <a:cubicBezTo>
                      <a:pt x="13041" y="14472"/>
                      <a:pt x="13108" y="13999"/>
                      <a:pt x="13187" y="13613"/>
                    </a:cubicBezTo>
                    <a:cubicBezTo>
                      <a:pt x="13266" y="13226"/>
                      <a:pt x="13361" y="12969"/>
                      <a:pt x="13473" y="12797"/>
                    </a:cubicBezTo>
                    <a:cubicBezTo>
                      <a:pt x="13580" y="12625"/>
                      <a:pt x="13698" y="12539"/>
                      <a:pt x="13822" y="12539"/>
                    </a:cubicBezTo>
                    <a:lnTo>
                      <a:pt x="14012" y="12539"/>
                    </a:lnTo>
                    <a:lnTo>
                      <a:pt x="14012" y="11766"/>
                    </a:lnTo>
                    <a:cubicBezTo>
                      <a:pt x="14012" y="11251"/>
                      <a:pt x="13990" y="10821"/>
                      <a:pt x="13939" y="10564"/>
                    </a:cubicBezTo>
                    <a:cubicBezTo>
                      <a:pt x="13889" y="10263"/>
                      <a:pt x="13822" y="10134"/>
                      <a:pt x="13732" y="10134"/>
                    </a:cubicBezTo>
                    <a:cubicBezTo>
                      <a:pt x="13653" y="10134"/>
                      <a:pt x="13580" y="10220"/>
                      <a:pt x="13501" y="10392"/>
                    </a:cubicBezTo>
                    <a:cubicBezTo>
                      <a:pt x="13428" y="10564"/>
                      <a:pt x="13344" y="10864"/>
                      <a:pt x="13254" y="11251"/>
                    </a:cubicBezTo>
                    <a:lnTo>
                      <a:pt x="13069" y="8331"/>
                    </a:lnTo>
                    <a:close/>
                    <a:moveTo>
                      <a:pt x="14024" y="15116"/>
                    </a:moveTo>
                    <a:lnTo>
                      <a:pt x="13895" y="15159"/>
                    </a:lnTo>
                    <a:cubicBezTo>
                      <a:pt x="13822" y="15159"/>
                      <a:pt x="13760" y="15245"/>
                      <a:pt x="13715" y="15330"/>
                    </a:cubicBezTo>
                    <a:cubicBezTo>
                      <a:pt x="13664" y="15416"/>
                      <a:pt x="13625" y="15545"/>
                      <a:pt x="13597" y="15717"/>
                    </a:cubicBezTo>
                    <a:cubicBezTo>
                      <a:pt x="13569" y="15846"/>
                      <a:pt x="13546" y="16060"/>
                      <a:pt x="13535" y="16232"/>
                    </a:cubicBezTo>
                    <a:cubicBezTo>
                      <a:pt x="13524" y="16447"/>
                      <a:pt x="13518" y="16662"/>
                      <a:pt x="13518" y="16876"/>
                    </a:cubicBezTo>
                    <a:cubicBezTo>
                      <a:pt x="13518" y="17478"/>
                      <a:pt x="13541" y="17907"/>
                      <a:pt x="13591" y="18122"/>
                    </a:cubicBezTo>
                    <a:cubicBezTo>
                      <a:pt x="13636" y="18336"/>
                      <a:pt x="13692" y="18465"/>
                      <a:pt x="13754" y="18465"/>
                    </a:cubicBezTo>
                    <a:cubicBezTo>
                      <a:pt x="13816" y="18465"/>
                      <a:pt x="13872" y="18336"/>
                      <a:pt x="13923" y="18036"/>
                    </a:cubicBezTo>
                    <a:cubicBezTo>
                      <a:pt x="13973" y="17778"/>
                      <a:pt x="14007" y="17478"/>
                      <a:pt x="14029" y="17134"/>
                    </a:cubicBezTo>
                    <a:lnTo>
                      <a:pt x="14029" y="15116"/>
                    </a:lnTo>
                    <a:close/>
                    <a:moveTo>
                      <a:pt x="16192" y="10220"/>
                    </a:moveTo>
                    <a:lnTo>
                      <a:pt x="15720" y="10220"/>
                    </a:lnTo>
                    <a:lnTo>
                      <a:pt x="15720" y="16189"/>
                    </a:lnTo>
                    <a:cubicBezTo>
                      <a:pt x="15720" y="16833"/>
                      <a:pt x="15737" y="17306"/>
                      <a:pt x="15776" y="17563"/>
                    </a:cubicBezTo>
                    <a:cubicBezTo>
                      <a:pt x="15815" y="17821"/>
                      <a:pt x="15866" y="17950"/>
                      <a:pt x="15933" y="17950"/>
                    </a:cubicBezTo>
                    <a:cubicBezTo>
                      <a:pt x="15984" y="17950"/>
                      <a:pt x="16034" y="17907"/>
                      <a:pt x="16085" y="17821"/>
                    </a:cubicBezTo>
                    <a:cubicBezTo>
                      <a:pt x="16135" y="17735"/>
                      <a:pt x="16175" y="17649"/>
                      <a:pt x="16203" y="17478"/>
                    </a:cubicBezTo>
                    <a:lnTo>
                      <a:pt x="16287" y="20441"/>
                    </a:lnTo>
                    <a:cubicBezTo>
                      <a:pt x="16242" y="20612"/>
                      <a:pt x="16175" y="20784"/>
                      <a:pt x="16090" y="20956"/>
                    </a:cubicBezTo>
                    <a:cubicBezTo>
                      <a:pt x="16001" y="21128"/>
                      <a:pt x="15905" y="21213"/>
                      <a:pt x="15810" y="21213"/>
                    </a:cubicBezTo>
                    <a:cubicBezTo>
                      <a:pt x="15568" y="21213"/>
                      <a:pt x="15400" y="20870"/>
                      <a:pt x="15304" y="20140"/>
                    </a:cubicBezTo>
                    <a:cubicBezTo>
                      <a:pt x="15203" y="19453"/>
                      <a:pt x="15158" y="18379"/>
                      <a:pt x="15158" y="16919"/>
                    </a:cubicBezTo>
                    <a:lnTo>
                      <a:pt x="15158" y="10220"/>
                    </a:lnTo>
                    <a:lnTo>
                      <a:pt x="14866" y="10220"/>
                    </a:lnTo>
                    <a:lnTo>
                      <a:pt x="14866" y="7085"/>
                    </a:lnTo>
                    <a:lnTo>
                      <a:pt x="15158" y="7085"/>
                    </a:lnTo>
                    <a:lnTo>
                      <a:pt x="15158" y="2791"/>
                    </a:lnTo>
                    <a:lnTo>
                      <a:pt x="15725" y="2791"/>
                    </a:lnTo>
                    <a:lnTo>
                      <a:pt x="15725" y="7085"/>
                    </a:lnTo>
                    <a:lnTo>
                      <a:pt x="16197" y="7085"/>
                    </a:lnTo>
                    <a:lnTo>
                      <a:pt x="16197" y="10220"/>
                    </a:lnTo>
                    <a:close/>
                    <a:moveTo>
                      <a:pt x="16871" y="4294"/>
                    </a:moveTo>
                    <a:cubicBezTo>
                      <a:pt x="16776" y="4294"/>
                      <a:pt x="16697" y="4080"/>
                      <a:pt x="16646" y="3650"/>
                    </a:cubicBezTo>
                    <a:cubicBezTo>
                      <a:pt x="16596" y="3221"/>
                      <a:pt x="16568" y="2705"/>
                      <a:pt x="16568" y="2147"/>
                    </a:cubicBezTo>
                    <a:cubicBezTo>
                      <a:pt x="16568" y="1546"/>
                      <a:pt x="16596" y="1031"/>
                      <a:pt x="16646" y="644"/>
                    </a:cubicBezTo>
                    <a:cubicBezTo>
                      <a:pt x="16697" y="215"/>
                      <a:pt x="16776" y="0"/>
                      <a:pt x="16866" y="0"/>
                    </a:cubicBezTo>
                    <a:cubicBezTo>
                      <a:pt x="16961" y="0"/>
                      <a:pt x="17034" y="215"/>
                      <a:pt x="17085" y="601"/>
                    </a:cubicBezTo>
                    <a:cubicBezTo>
                      <a:pt x="17135" y="1031"/>
                      <a:pt x="17163" y="1546"/>
                      <a:pt x="17163" y="2147"/>
                    </a:cubicBezTo>
                    <a:cubicBezTo>
                      <a:pt x="17163" y="2748"/>
                      <a:pt x="17135" y="3264"/>
                      <a:pt x="17085" y="3693"/>
                    </a:cubicBezTo>
                    <a:cubicBezTo>
                      <a:pt x="17045" y="4122"/>
                      <a:pt x="16972" y="4294"/>
                      <a:pt x="16871" y="4294"/>
                    </a:cubicBezTo>
                    <a:close/>
                    <a:moveTo>
                      <a:pt x="16585" y="21256"/>
                    </a:moveTo>
                    <a:lnTo>
                      <a:pt x="16585" y="7085"/>
                    </a:lnTo>
                    <a:lnTo>
                      <a:pt x="17158" y="7085"/>
                    </a:lnTo>
                    <a:lnTo>
                      <a:pt x="17158" y="21256"/>
                    </a:lnTo>
                    <a:lnTo>
                      <a:pt x="16585" y="21256"/>
                    </a:lnTo>
                    <a:close/>
                    <a:moveTo>
                      <a:pt x="19477" y="14085"/>
                    </a:moveTo>
                    <a:cubicBezTo>
                      <a:pt x="19477" y="15245"/>
                      <a:pt x="19455" y="16275"/>
                      <a:pt x="19404" y="17220"/>
                    </a:cubicBezTo>
                    <a:cubicBezTo>
                      <a:pt x="19354" y="18165"/>
                      <a:pt x="19286" y="18938"/>
                      <a:pt x="19196" y="19582"/>
                    </a:cubicBezTo>
                    <a:cubicBezTo>
                      <a:pt x="19106" y="20226"/>
                      <a:pt x="19005" y="20741"/>
                      <a:pt x="18887" y="21085"/>
                    </a:cubicBezTo>
                    <a:cubicBezTo>
                      <a:pt x="18769" y="21428"/>
                      <a:pt x="18640" y="21600"/>
                      <a:pt x="18505" y="21600"/>
                    </a:cubicBezTo>
                    <a:cubicBezTo>
                      <a:pt x="18371" y="21600"/>
                      <a:pt x="18241" y="21428"/>
                      <a:pt x="18124" y="21128"/>
                    </a:cubicBezTo>
                    <a:cubicBezTo>
                      <a:pt x="18006" y="20784"/>
                      <a:pt x="17905" y="20355"/>
                      <a:pt x="17820" y="19711"/>
                    </a:cubicBezTo>
                    <a:cubicBezTo>
                      <a:pt x="17736" y="19109"/>
                      <a:pt x="17669" y="18336"/>
                      <a:pt x="17618" y="17435"/>
                    </a:cubicBezTo>
                    <a:cubicBezTo>
                      <a:pt x="17568" y="16533"/>
                      <a:pt x="17545" y="15502"/>
                      <a:pt x="17545" y="14386"/>
                    </a:cubicBezTo>
                    <a:cubicBezTo>
                      <a:pt x="17545" y="13183"/>
                      <a:pt x="17568" y="12110"/>
                      <a:pt x="17618" y="11165"/>
                    </a:cubicBezTo>
                    <a:cubicBezTo>
                      <a:pt x="17669" y="10220"/>
                      <a:pt x="17736" y="9404"/>
                      <a:pt x="17826" y="8760"/>
                    </a:cubicBezTo>
                    <a:cubicBezTo>
                      <a:pt x="17916" y="8116"/>
                      <a:pt x="18017" y="7601"/>
                      <a:pt x="18135" y="7257"/>
                    </a:cubicBezTo>
                    <a:cubicBezTo>
                      <a:pt x="18253" y="6914"/>
                      <a:pt x="18382" y="6742"/>
                      <a:pt x="18517" y="6742"/>
                    </a:cubicBezTo>
                    <a:cubicBezTo>
                      <a:pt x="18651" y="6742"/>
                      <a:pt x="18781" y="6914"/>
                      <a:pt x="18899" y="7214"/>
                    </a:cubicBezTo>
                    <a:cubicBezTo>
                      <a:pt x="19017" y="7515"/>
                      <a:pt x="19118" y="7987"/>
                      <a:pt x="19202" y="8631"/>
                    </a:cubicBezTo>
                    <a:cubicBezTo>
                      <a:pt x="19286" y="9233"/>
                      <a:pt x="19354" y="10006"/>
                      <a:pt x="19404" y="10907"/>
                    </a:cubicBezTo>
                    <a:cubicBezTo>
                      <a:pt x="19455" y="11809"/>
                      <a:pt x="19477" y="12883"/>
                      <a:pt x="19477" y="14085"/>
                    </a:cubicBezTo>
                    <a:close/>
                    <a:moveTo>
                      <a:pt x="18893" y="14214"/>
                    </a:moveTo>
                    <a:cubicBezTo>
                      <a:pt x="18893" y="13441"/>
                      <a:pt x="18882" y="12797"/>
                      <a:pt x="18865" y="12239"/>
                    </a:cubicBezTo>
                    <a:cubicBezTo>
                      <a:pt x="18842" y="11680"/>
                      <a:pt x="18814" y="11251"/>
                      <a:pt x="18781" y="10907"/>
                    </a:cubicBezTo>
                    <a:cubicBezTo>
                      <a:pt x="18747" y="10564"/>
                      <a:pt x="18702" y="10306"/>
                      <a:pt x="18657" y="10134"/>
                    </a:cubicBezTo>
                    <a:cubicBezTo>
                      <a:pt x="18612" y="9963"/>
                      <a:pt x="18562" y="9920"/>
                      <a:pt x="18517" y="9920"/>
                    </a:cubicBezTo>
                    <a:cubicBezTo>
                      <a:pt x="18466" y="9920"/>
                      <a:pt x="18421" y="10006"/>
                      <a:pt x="18376" y="10134"/>
                    </a:cubicBezTo>
                    <a:cubicBezTo>
                      <a:pt x="18331" y="10263"/>
                      <a:pt x="18292" y="10521"/>
                      <a:pt x="18258" y="10821"/>
                    </a:cubicBezTo>
                    <a:cubicBezTo>
                      <a:pt x="18225" y="11165"/>
                      <a:pt x="18197" y="11594"/>
                      <a:pt x="18174" y="12153"/>
                    </a:cubicBezTo>
                    <a:cubicBezTo>
                      <a:pt x="18152" y="12711"/>
                      <a:pt x="18146" y="13355"/>
                      <a:pt x="18146" y="14214"/>
                    </a:cubicBezTo>
                    <a:cubicBezTo>
                      <a:pt x="18146" y="15631"/>
                      <a:pt x="18185" y="16705"/>
                      <a:pt x="18264" y="17349"/>
                    </a:cubicBezTo>
                    <a:cubicBezTo>
                      <a:pt x="18343" y="18036"/>
                      <a:pt x="18432" y="18336"/>
                      <a:pt x="18528" y="18336"/>
                    </a:cubicBezTo>
                    <a:cubicBezTo>
                      <a:pt x="18578" y="18336"/>
                      <a:pt x="18623" y="18250"/>
                      <a:pt x="18668" y="18122"/>
                    </a:cubicBezTo>
                    <a:cubicBezTo>
                      <a:pt x="18713" y="17993"/>
                      <a:pt x="18753" y="17735"/>
                      <a:pt x="18786" y="17435"/>
                    </a:cubicBezTo>
                    <a:cubicBezTo>
                      <a:pt x="18820" y="17091"/>
                      <a:pt x="18848" y="16662"/>
                      <a:pt x="18871" y="16146"/>
                    </a:cubicBezTo>
                    <a:cubicBezTo>
                      <a:pt x="18882" y="15631"/>
                      <a:pt x="18893" y="14987"/>
                      <a:pt x="18893" y="14214"/>
                    </a:cubicBezTo>
                    <a:close/>
                    <a:moveTo>
                      <a:pt x="20404" y="21256"/>
                    </a:moveTo>
                    <a:lnTo>
                      <a:pt x="19831" y="21256"/>
                    </a:lnTo>
                    <a:lnTo>
                      <a:pt x="19831" y="7085"/>
                    </a:lnTo>
                    <a:lnTo>
                      <a:pt x="20275" y="7085"/>
                    </a:lnTo>
                    <a:lnTo>
                      <a:pt x="20342" y="8846"/>
                    </a:lnTo>
                    <a:cubicBezTo>
                      <a:pt x="20426" y="8202"/>
                      <a:pt x="20516" y="7687"/>
                      <a:pt x="20617" y="7300"/>
                    </a:cubicBezTo>
                    <a:cubicBezTo>
                      <a:pt x="20718" y="6914"/>
                      <a:pt x="20831" y="6742"/>
                      <a:pt x="20954" y="6742"/>
                    </a:cubicBezTo>
                    <a:cubicBezTo>
                      <a:pt x="21162" y="6742"/>
                      <a:pt x="21319" y="7171"/>
                      <a:pt x="21432" y="8030"/>
                    </a:cubicBezTo>
                    <a:cubicBezTo>
                      <a:pt x="21544" y="8889"/>
                      <a:pt x="21600" y="10177"/>
                      <a:pt x="21600" y="11852"/>
                    </a:cubicBezTo>
                    <a:lnTo>
                      <a:pt x="21600" y="21214"/>
                    </a:lnTo>
                    <a:lnTo>
                      <a:pt x="21027" y="21214"/>
                    </a:lnTo>
                    <a:lnTo>
                      <a:pt x="21027" y="12281"/>
                    </a:lnTo>
                    <a:cubicBezTo>
                      <a:pt x="21027" y="11594"/>
                      <a:pt x="21005" y="11036"/>
                      <a:pt x="20965" y="10650"/>
                    </a:cubicBezTo>
                    <a:cubicBezTo>
                      <a:pt x="20920" y="10263"/>
                      <a:pt x="20859" y="10048"/>
                      <a:pt x="20780" y="10048"/>
                    </a:cubicBezTo>
                    <a:cubicBezTo>
                      <a:pt x="20718" y="10048"/>
                      <a:pt x="20651" y="10177"/>
                      <a:pt x="20583" y="10478"/>
                    </a:cubicBezTo>
                    <a:cubicBezTo>
                      <a:pt x="20516" y="10736"/>
                      <a:pt x="20454" y="11122"/>
                      <a:pt x="20404" y="11551"/>
                    </a:cubicBezTo>
                    <a:lnTo>
                      <a:pt x="20404" y="21256"/>
                    </a:lnTo>
                    <a:close/>
                  </a:path>
                </a:pathLst>
              </a:custGeom>
              <a:solidFill>
                <a:srgbClr val="002033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Shape">
                <a:extLst>
                  <a:ext uri="{FF2B5EF4-FFF2-40B4-BE49-F238E27FC236}">
                    <a16:creationId xmlns:a16="http://schemas.microsoft.com/office/drawing/2014/main" id="{55AAA279-AE2A-8A5A-9892-A14475DA3DCC}"/>
                  </a:ext>
                </a:extLst>
              </p:cNvPr>
              <p:cNvSpPr/>
              <p:nvPr userDrawn="1"/>
            </p:nvSpPr>
            <p:spPr>
              <a:xfrm>
                <a:off x="5032172" y="1021854"/>
                <a:ext cx="1051185" cy="5495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954" y="0"/>
                    </a:moveTo>
                    <a:cubicBezTo>
                      <a:pt x="13287" y="0"/>
                      <a:pt x="11002" y="3514"/>
                      <a:pt x="10441" y="8443"/>
                    </a:cubicBezTo>
                    <a:cubicBezTo>
                      <a:pt x="9052" y="8229"/>
                      <a:pt x="6050" y="7757"/>
                      <a:pt x="5198" y="7671"/>
                    </a:cubicBezTo>
                    <a:cubicBezTo>
                      <a:pt x="5154" y="7671"/>
                      <a:pt x="5109" y="7671"/>
                      <a:pt x="5041" y="7671"/>
                    </a:cubicBezTo>
                    <a:cubicBezTo>
                      <a:pt x="4638" y="7671"/>
                      <a:pt x="4280" y="7886"/>
                      <a:pt x="4033" y="8357"/>
                    </a:cubicBezTo>
                    <a:cubicBezTo>
                      <a:pt x="3563" y="9214"/>
                      <a:pt x="3563" y="10457"/>
                      <a:pt x="3563" y="10843"/>
                    </a:cubicBezTo>
                    <a:cubicBezTo>
                      <a:pt x="3563" y="11271"/>
                      <a:pt x="3563" y="12514"/>
                      <a:pt x="4033" y="13329"/>
                    </a:cubicBezTo>
                    <a:cubicBezTo>
                      <a:pt x="4280" y="13800"/>
                      <a:pt x="4638" y="14014"/>
                      <a:pt x="5041" y="14014"/>
                    </a:cubicBezTo>
                    <a:cubicBezTo>
                      <a:pt x="5086" y="14014"/>
                      <a:pt x="5131" y="14014"/>
                      <a:pt x="5198" y="14014"/>
                    </a:cubicBezTo>
                    <a:cubicBezTo>
                      <a:pt x="5803" y="13929"/>
                      <a:pt x="7417" y="13714"/>
                      <a:pt x="8313" y="13543"/>
                    </a:cubicBezTo>
                    <a:lnTo>
                      <a:pt x="9657" y="13329"/>
                    </a:lnTo>
                    <a:cubicBezTo>
                      <a:pt x="9971" y="13286"/>
                      <a:pt x="10262" y="13243"/>
                      <a:pt x="10464" y="13200"/>
                    </a:cubicBezTo>
                    <a:cubicBezTo>
                      <a:pt x="11046" y="18043"/>
                      <a:pt x="13332" y="21557"/>
                      <a:pt x="15954" y="21557"/>
                    </a:cubicBezTo>
                    <a:cubicBezTo>
                      <a:pt x="19068" y="21557"/>
                      <a:pt x="21600" y="16714"/>
                      <a:pt x="21600" y="10757"/>
                    </a:cubicBezTo>
                    <a:cubicBezTo>
                      <a:pt x="21600" y="4843"/>
                      <a:pt x="19068" y="0"/>
                      <a:pt x="15954" y="0"/>
                    </a:cubicBezTo>
                    <a:close/>
                    <a:moveTo>
                      <a:pt x="15954" y="17229"/>
                    </a:moveTo>
                    <a:cubicBezTo>
                      <a:pt x="14094" y="17229"/>
                      <a:pt x="12593" y="14357"/>
                      <a:pt x="12593" y="10800"/>
                    </a:cubicBezTo>
                    <a:cubicBezTo>
                      <a:pt x="12593" y="7243"/>
                      <a:pt x="14094" y="4371"/>
                      <a:pt x="15954" y="4371"/>
                    </a:cubicBezTo>
                    <a:cubicBezTo>
                      <a:pt x="17813" y="4371"/>
                      <a:pt x="19315" y="7243"/>
                      <a:pt x="19315" y="10800"/>
                    </a:cubicBezTo>
                    <a:cubicBezTo>
                      <a:pt x="19315" y="14357"/>
                      <a:pt x="17813" y="17229"/>
                      <a:pt x="15954" y="17229"/>
                    </a:cubicBezTo>
                    <a:close/>
                    <a:moveTo>
                      <a:pt x="9007" y="15514"/>
                    </a:moveTo>
                    <a:lnTo>
                      <a:pt x="9007" y="20014"/>
                    </a:lnTo>
                    <a:cubicBezTo>
                      <a:pt x="8627" y="20443"/>
                      <a:pt x="8134" y="20786"/>
                      <a:pt x="7506" y="21129"/>
                    </a:cubicBezTo>
                    <a:cubicBezTo>
                      <a:pt x="6879" y="21429"/>
                      <a:pt x="6207" y="21600"/>
                      <a:pt x="5467" y="21600"/>
                    </a:cubicBezTo>
                    <a:cubicBezTo>
                      <a:pt x="4324" y="21600"/>
                      <a:pt x="3339" y="21171"/>
                      <a:pt x="2532" y="20271"/>
                    </a:cubicBezTo>
                    <a:cubicBezTo>
                      <a:pt x="1725" y="19371"/>
                      <a:pt x="1098" y="18129"/>
                      <a:pt x="650" y="16500"/>
                    </a:cubicBezTo>
                    <a:cubicBezTo>
                      <a:pt x="224" y="14871"/>
                      <a:pt x="0" y="12986"/>
                      <a:pt x="0" y="10800"/>
                    </a:cubicBezTo>
                    <a:cubicBezTo>
                      <a:pt x="0" y="8657"/>
                      <a:pt x="246" y="6729"/>
                      <a:pt x="717" y="5143"/>
                    </a:cubicBezTo>
                    <a:cubicBezTo>
                      <a:pt x="1210" y="3514"/>
                      <a:pt x="1860" y="2271"/>
                      <a:pt x="2711" y="1371"/>
                    </a:cubicBezTo>
                    <a:cubicBezTo>
                      <a:pt x="3563" y="471"/>
                      <a:pt x="4549" y="43"/>
                      <a:pt x="5646" y="43"/>
                    </a:cubicBezTo>
                    <a:cubicBezTo>
                      <a:pt x="6229" y="43"/>
                      <a:pt x="6767" y="171"/>
                      <a:pt x="7282" y="386"/>
                    </a:cubicBezTo>
                    <a:cubicBezTo>
                      <a:pt x="7798" y="600"/>
                      <a:pt x="8246" y="900"/>
                      <a:pt x="8627" y="1243"/>
                    </a:cubicBezTo>
                    <a:lnTo>
                      <a:pt x="8402" y="4843"/>
                    </a:lnTo>
                    <a:cubicBezTo>
                      <a:pt x="8022" y="4500"/>
                      <a:pt x="7596" y="4200"/>
                      <a:pt x="7125" y="3986"/>
                    </a:cubicBezTo>
                    <a:cubicBezTo>
                      <a:pt x="6655" y="3771"/>
                      <a:pt x="6162" y="3643"/>
                      <a:pt x="5624" y="3643"/>
                    </a:cubicBezTo>
                    <a:cubicBezTo>
                      <a:pt x="4817" y="3643"/>
                      <a:pt x="4168" y="3943"/>
                      <a:pt x="3630" y="4586"/>
                    </a:cubicBezTo>
                    <a:cubicBezTo>
                      <a:pt x="3115" y="5186"/>
                      <a:pt x="2734" y="6043"/>
                      <a:pt x="2487" y="7114"/>
                    </a:cubicBezTo>
                    <a:cubicBezTo>
                      <a:pt x="2241" y="8186"/>
                      <a:pt x="2106" y="9386"/>
                      <a:pt x="2106" y="10714"/>
                    </a:cubicBezTo>
                    <a:cubicBezTo>
                      <a:pt x="2106" y="12129"/>
                      <a:pt x="2241" y="13371"/>
                      <a:pt x="2487" y="14443"/>
                    </a:cubicBezTo>
                    <a:cubicBezTo>
                      <a:pt x="2734" y="15514"/>
                      <a:pt x="3115" y="16371"/>
                      <a:pt x="3607" y="17014"/>
                    </a:cubicBezTo>
                    <a:cubicBezTo>
                      <a:pt x="4100" y="17614"/>
                      <a:pt x="4728" y="17957"/>
                      <a:pt x="5490" y="17957"/>
                    </a:cubicBezTo>
                    <a:cubicBezTo>
                      <a:pt x="5714" y="17957"/>
                      <a:pt x="5960" y="17914"/>
                      <a:pt x="6207" y="17871"/>
                    </a:cubicBezTo>
                    <a:cubicBezTo>
                      <a:pt x="6453" y="17829"/>
                      <a:pt x="6722" y="17743"/>
                      <a:pt x="6968" y="17614"/>
                    </a:cubicBezTo>
                    <a:lnTo>
                      <a:pt x="6968" y="15814"/>
                    </a:lnTo>
                    <a:cubicBezTo>
                      <a:pt x="7439" y="15729"/>
                      <a:pt x="7887" y="15686"/>
                      <a:pt x="8246" y="15643"/>
                    </a:cubicBezTo>
                    <a:lnTo>
                      <a:pt x="9007" y="15514"/>
                    </a:lnTo>
                    <a:close/>
                  </a:path>
                </a:pathLst>
              </a:custGeom>
              <a:solidFill>
                <a:srgbClr val="008C58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936847CB-A8E6-F01E-04F6-121152D346B3}"/>
              </a:ext>
            </a:extLst>
          </p:cNvPr>
          <p:cNvSpPr/>
          <p:nvPr userDrawn="1"/>
        </p:nvSpPr>
        <p:spPr>
          <a:xfrm>
            <a:off x="-12701" y="6959601"/>
            <a:ext cx="16039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8C5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8C5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 tooltip="PresentationGo!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presentationgo.com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8C5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91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6C7F94-AC2B-4ABA-8168-9102B651E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9E8B4-649E-4A8B-B6EE-CC6C44EF5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133B5-720F-4407-9AAB-3B5E07088D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1AE36-FE6A-4E21-B178-40F00D0FF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54408-120E-4EFA-AC50-C50B6469D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410614-AD67-A1B8-2188-18AA53B12859}"/>
              </a:ext>
            </a:extLst>
          </p:cNvPr>
          <p:cNvGrpSpPr/>
          <p:nvPr userDrawn="1"/>
        </p:nvGrpSpPr>
        <p:grpSpPr>
          <a:xfrm>
            <a:off x="12313760" y="-58780"/>
            <a:ext cx="1738741" cy="604829"/>
            <a:chOff x="-1808527" y="-16654"/>
            <a:chExt cx="1738741" cy="60482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748174B-C7A3-7CB0-60BE-F217DB306B75}"/>
                </a:ext>
              </a:extLst>
            </p:cNvPr>
            <p:cNvGrpSpPr/>
            <p:nvPr userDrawn="1"/>
          </p:nvGrpSpPr>
          <p:grpSpPr>
            <a:xfrm>
              <a:off x="-1808527" y="-16654"/>
              <a:ext cx="1738741" cy="604829"/>
              <a:chOff x="-2250002" y="21447"/>
              <a:chExt cx="1738741" cy="604829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D689C4C-F2D8-275E-34C5-D53400CB0FEB}"/>
                  </a:ext>
                </a:extLst>
              </p:cNvPr>
              <p:cNvSpPr txBox="1"/>
              <p:nvPr userDrawn="1"/>
            </p:nvSpPr>
            <p:spPr>
              <a:xfrm>
                <a:off x="-2250002" y="21447"/>
                <a:ext cx="34336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/>
                    <a:ea typeface="Open Sans" panose="020B0606030504020204" pitchFamily="34" charset="0"/>
                    <a:cs typeface="Open Sans" panose="020B0606030504020204" pitchFamily="34" charset="0"/>
                  </a:rPr>
                  <a:t>By: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1CE954A-C5CF-833F-B550-534A538735A4}"/>
                  </a:ext>
                </a:extLst>
              </p:cNvPr>
              <p:cNvSpPr txBox="1"/>
              <p:nvPr userDrawn="1"/>
            </p:nvSpPr>
            <p:spPr>
              <a:xfrm>
                <a:off x="-950805" y="380055"/>
                <a:ext cx="43954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/>
                    <a:ea typeface="Open Sans" panose="020B0606030504020204" pitchFamily="34" charset="0"/>
                    <a:cs typeface="Open Sans" panose="020B0606030504020204" pitchFamily="34" charset="0"/>
                  </a:rPr>
                  <a:t>.com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7836CFB-B425-F952-7EC0-F257F88D0409}"/>
                </a:ext>
              </a:extLst>
            </p:cNvPr>
            <p:cNvGrpSpPr/>
            <p:nvPr userDrawn="1"/>
          </p:nvGrpSpPr>
          <p:grpSpPr>
            <a:xfrm>
              <a:off x="-1719071" y="218885"/>
              <a:ext cx="1547194" cy="159662"/>
              <a:chOff x="757647" y="1021854"/>
              <a:chExt cx="5325710" cy="549583"/>
            </a:xfrm>
          </p:grpSpPr>
          <p:sp>
            <p:nvSpPr>
              <p:cNvPr id="15" name="Shape">
                <a:extLst>
                  <a:ext uri="{FF2B5EF4-FFF2-40B4-BE49-F238E27FC236}">
                    <a16:creationId xmlns:a16="http://schemas.microsoft.com/office/drawing/2014/main" id="{F2DC34CA-2B11-D3D8-1C3E-5C962AD37979}"/>
                  </a:ext>
                </a:extLst>
              </p:cNvPr>
              <p:cNvSpPr/>
              <p:nvPr userDrawn="1"/>
            </p:nvSpPr>
            <p:spPr>
              <a:xfrm>
                <a:off x="757647" y="1022945"/>
                <a:ext cx="4193833" cy="548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662"/>
                    </a:moveTo>
                    <a:lnTo>
                      <a:pt x="882" y="2662"/>
                    </a:lnTo>
                    <a:cubicBezTo>
                      <a:pt x="1028" y="2662"/>
                      <a:pt x="1163" y="2791"/>
                      <a:pt x="1280" y="3049"/>
                    </a:cubicBezTo>
                    <a:cubicBezTo>
                      <a:pt x="1398" y="3307"/>
                      <a:pt x="1500" y="3693"/>
                      <a:pt x="1584" y="4165"/>
                    </a:cubicBezTo>
                    <a:cubicBezTo>
                      <a:pt x="1668" y="4638"/>
                      <a:pt x="1730" y="5239"/>
                      <a:pt x="1775" y="5969"/>
                    </a:cubicBezTo>
                    <a:cubicBezTo>
                      <a:pt x="1820" y="6656"/>
                      <a:pt x="1842" y="7472"/>
                      <a:pt x="1842" y="8374"/>
                    </a:cubicBezTo>
                    <a:cubicBezTo>
                      <a:pt x="1842" y="9447"/>
                      <a:pt x="1814" y="10392"/>
                      <a:pt x="1763" y="11165"/>
                    </a:cubicBezTo>
                    <a:cubicBezTo>
                      <a:pt x="1707" y="11938"/>
                      <a:pt x="1634" y="12625"/>
                      <a:pt x="1544" y="13140"/>
                    </a:cubicBezTo>
                    <a:cubicBezTo>
                      <a:pt x="1455" y="13656"/>
                      <a:pt x="1348" y="14042"/>
                      <a:pt x="1224" y="14300"/>
                    </a:cubicBezTo>
                    <a:cubicBezTo>
                      <a:pt x="1101" y="14557"/>
                      <a:pt x="972" y="14686"/>
                      <a:pt x="837" y="14686"/>
                    </a:cubicBezTo>
                    <a:lnTo>
                      <a:pt x="590" y="14686"/>
                    </a:lnTo>
                    <a:lnTo>
                      <a:pt x="590" y="21299"/>
                    </a:lnTo>
                    <a:lnTo>
                      <a:pt x="0" y="21299"/>
                    </a:lnTo>
                    <a:lnTo>
                      <a:pt x="0" y="2662"/>
                    </a:lnTo>
                    <a:close/>
                    <a:moveTo>
                      <a:pt x="584" y="11251"/>
                    </a:moveTo>
                    <a:lnTo>
                      <a:pt x="798" y="11251"/>
                    </a:lnTo>
                    <a:cubicBezTo>
                      <a:pt x="854" y="11251"/>
                      <a:pt x="910" y="11208"/>
                      <a:pt x="966" y="11122"/>
                    </a:cubicBezTo>
                    <a:cubicBezTo>
                      <a:pt x="1022" y="11036"/>
                      <a:pt x="1067" y="10864"/>
                      <a:pt x="1106" y="10650"/>
                    </a:cubicBezTo>
                    <a:cubicBezTo>
                      <a:pt x="1146" y="10435"/>
                      <a:pt x="1179" y="10177"/>
                      <a:pt x="1202" y="9834"/>
                    </a:cubicBezTo>
                    <a:cubicBezTo>
                      <a:pt x="1224" y="9490"/>
                      <a:pt x="1241" y="9104"/>
                      <a:pt x="1241" y="8588"/>
                    </a:cubicBezTo>
                    <a:cubicBezTo>
                      <a:pt x="1241" y="7730"/>
                      <a:pt x="1202" y="7085"/>
                      <a:pt x="1129" y="6656"/>
                    </a:cubicBezTo>
                    <a:cubicBezTo>
                      <a:pt x="1050" y="6227"/>
                      <a:pt x="955" y="6012"/>
                      <a:pt x="826" y="6012"/>
                    </a:cubicBezTo>
                    <a:lnTo>
                      <a:pt x="590" y="6012"/>
                    </a:lnTo>
                    <a:lnTo>
                      <a:pt x="590" y="11251"/>
                    </a:lnTo>
                    <a:close/>
                    <a:moveTo>
                      <a:pt x="2179" y="21256"/>
                    </a:moveTo>
                    <a:lnTo>
                      <a:pt x="2179" y="7085"/>
                    </a:lnTo>
                    <a:lnTo>
                      <a:pt x="2628" y="7085"/>
                    </a:lnTo>
                    <a:lnTo>
                      <a:pt x="2685" y="9576"/>
                    </a:lnTo>
                    <a:cubicBezTo>
                      <a:pt x="2707" y="9233"/>
                      <a:pt x="2735" y="8889"/>
                      <a:pt x="2769" y="8546"/>
                    </a:cubicBezTo>
                    <a:cubicBezTo>
                      <a:pt x="2802" y="8202"/>
                      <a:pt x="2842" y="7901"/>
                      <a:pt x="2887" y="7644"/>
                    </a:cubicBezTo>
                    <a:cubicBezTo>
                      <a:pt x="2932" y="7386"/>
                      <a:pt x="2988" y="7171"/>
                      <a:pt x="3044" y="7043"/>
                    </a:cubicBezTo>
                    <a:cubicBezTo>
                      <a:pt x="3106" y="6871"/>
                      <a:pt x="3173" y="6828"/>
                      <a:pt x="3246" y="6828"/>
                    </a:cubicBezTo>
                    <a:cubicBezTo>
                      <a:pt x="3302" y="6828"/>
                      <a:pt x="3353" y="6871"/>
                      <a:pt x="3403" y="7000"/>
                    </a:cubicBezTo>
                    <a:cubicBezTo>
                      <a:pt x="3448" y="7128"/>
                      <a:pt x="3488" y="7214"/>
                      <a:pt x="3516" y="7386"/>
                    </a:cubicBezTo>
                    <a:lnTo>
                      <a:pt x="3426" y="10779"/>
                    </a:lnTo>
                    <a:cubicBezTo>
                      <a:pt x="3398" y="10650"/>
                      <a:pt x="3364" y="10564"/>
                      <a:pt x="3319" y="10435"/>
                    </a:cubicBezTo>
                    <a:cubicBezTo>
                      <a:pt x="3274" y="10349"/>
                      <a:pt x="3224" y="10306"/>
                      <a:pt x="3156" y="10306"/>
                    </a:cubicBezTo>
                    <a:cubicBezTo>
                      <a:pt x="3038" y="10306"/>
                      <a:pt x="2937" y="10607"/>
                      <a:pt x="2859" y="11208"/>
                    </a:cubicBezTo>
                    <a:cubicBezTo>
                      <a:pt x="2780" y="11809"/>
                      <a:pt x="2741" y="12840"/>
                      <a:pt x="2741" y="14257"/>
                    </a:cubicBezTo>
                    <a:lnTo>
                      <a:pt x="2741" y="21342"/>
                    </a:lnTo>
                    <a:lnTo>
                      <a:pt x="2179" y="21342"/>
                    </a:lnTo>
                    <a:close/>
                    <a:moveTo>
                      <a:pt x="5279" y="15416"/>
                    </a:moveTo>
                    <a:lnTo>
                      <a:pt x="4083" y="15416"/>
                    </a:lnTo>
                    <a:lnTo>
                      <a:pt x="4083" y="15545"/>
                    </a:lnTo>
                    <a:cubicBezTo>
                      <a:pt x="4083" y="16533"/>
                      <a:pt x="4134" y="17263"/>
                      <a:pt x="4235" y="17692"/>
                    </a:cubicBezTo>
                    <a:cubicBezTo>
                      <a:pt x="4336" y="18165"/>
                      <a:pt x="4459" y="18379"/>
                      <a:pt x="4611" y="18379"/>
                    </a:cubicBezTo>
                    <a:cubicBezTo>
                      <a:pt x="4718" y="18379"/>
                      <a:pt x="4807" y="18293"/>
                      <a:pt x="4886" y="18165"/>
                    </a:cubicBezTo>
                    <a:cubicBezTo>
                      <a:pt x="4965" y="17993"/>
                      <a:pt x="5032" y="17821"/>
                      <a:pt x="5088" y="17606"/>
                    </a:cubicBezTo>
                    <a:lnTo>
                      <a:pt x="5195" y="20612"/>
                    </a:lnTo>
                    <a:cubicBezTo>
                      <a:pt x="5128" y="20870"/>
                      <a:pt x="5038" y="21085"/>
                      <a:pt x="4931" y="21299"/>
                    </a:cubicBezTo>
                    <a:cubicBezTo>
                      <a:pt x="4824" y="21514"/>
                      <a:pt x="4695" y="21600"/>
                      <a:pt x="4538" y="21600"/>
                    </a:cubicBezTo>
                    <a:cubicBezTo>
                      <a:pt x="4398" y="21600"/>
                      <a:pt x="4268" y="21471"/>
                      <a:pt x="4145" y="21171"/>
                    </a:cubicBezTo>
                    <a:cubicBezTo>
                      <a:pt x="4021" y="20870"/>
                      <a:pt x="3909" y="20441"/>
                      <a:pt x="3819" y="19839"/>
                    </a:cubicBezTo>
                    <a:cubicBezTo>
                      <a:pt x="3724" y="19238"/>
                      <a:pt x="3651" y="18508"/>
                      <a:pt x="3594" y="17606"/>
                    </a:cubicBezTo>
                    <a:cubicBezTo>
                      <a:pt x="3538" y="16705"/>
                      <a:pt x="3510" y="15631"/>
                      <a:pt x="3510" y="14343"/>
                    </a:cubicBezTo>
                    <a:cubicBezTo>
                      <a:pt x="3510" y="13226"/>
                      <a:pt x="3533" y="12196"/>
                      <a:pt x="3578" y="11251"/>
                    </a:cubicBezTo>
                    <a:cubicBezTo>
                      <a:pt x="3622" y="10306"/>
                      <a:pt x="3684" y="9533"/>
                      <a:pt x="3768" y="8846"/>
                    </a:cubicBezTo>
                    <a:cubicBezTo>
                      <a:pt x="3853" y="8159"/>
                      <a:pt x="3948" y="7644"/>
                      <a:pt x="4066" y="7300"/>
                    </a:cubicBezTo>
                    <a:cubicBezTo>
                      <a:pt x="4178" y="6957"/>
                      <a:pt x="4308" y="6742"/>
                      <a:pt x="4448" y="6742"/>
                    </a:cubicBezTo>
                    <a:cubicBezTo>
                      <a:pt x="4701" y="6742"/>
                      <a:pt x="4903" y="7343"/>
                      <a:pt x="5060" y="8503"/>
                    </a:cubicBezTo>
                    <a:cubicBezTo>
                      <a:pt x="5212" y="9662"/>
                      <a:pt x="5290" y="11380"/>
                      <a:pt x="5290" y="13527"/>
                    </a:cubicBezTo>
                    <a:lnTo>
                      <a:pt x="5290" y="15416"/>
                    </a:lnTo>
                    <a:close/>
                    <a:moveTo>
                      <a:pt x="4695" y="12453"/>
                    </a:moveTo>
                    <a:cubicBezTo>
                      <a:pt x="4695" y="12110"/>
                      <a:pt x="4690" y="11809"/>
                      <a:pt x="4678" y="11466"/>
                    </a:cubicBezTo>
                    <a:cubicBezTo>
                      <a:pt x="4667" y="11165"/>
                      <a:pt x="4650" y="10864"/>
                      <a:pt x="4628" y="10607"/>
                    </a:cubicBezTo>
                    <a:cubicBezTo>
                      <a:pt x="4605" y="10349"/>
                      <a:pt x="4577" y="10177"/>
                      <a:pt x="4544" y="10006"/>
                    </a:cubicBezTo>
                    <a:cubicBezTo>
                      <a:pt x="4510" y="9877"/>
                      <a:pt x="4465" y="9791"/>
                      <a:pt x="4420" y="9791"/>
                    </a:cubicBezTo>
                    <a:cubicBezTo>
                      <a:pt x="4330" y="9791"/>
                      <a:pt x="4257" y="10049"/>
                      <a:pt x="4195" y="10521"/>
                    </a:cubicBezTo>
                    <a:cubicBezTo>
                      <a:pt x="4134" y="10993"/>
                      <a:pt x="4100" y="11637"/>
                      <a:pt x="4089" y="12496"/>
                    </a:cubicBezTo>
                    <a:lnTo>
                      <a:pt x="4695" y="12453"/>
                    </a:lnTo>
                    <a:close/>
                    <a:moveTo>
                      <a:pt x="6773" y="10693"/>
                    </a:moveTo>
                    <a:cubicBezTo>
                      <a:pt x="6706" y="10435"/>
                      <a:pt x="6633" y="10220"/>
                      <a:pt x="6554" y="10091"/>
                    </a:cubicBezTo>
                    <a:cubicBezTo>
                      <a:pt x="6476" y="9963"/>
                      <a:pt x="6402" y="9877"/>
                      <a:pt x="6329" y="9877"/>
                    </a:cubicBezTo>
                    <a:cubicBezTo>
                      <a:pt x="6262" y="9877"/>
                      <a:pt x="6206" y="9963"/>
                      <a:pt x="6167" y="10134"/>
                    </a:cubicBezTo>
                    <a:cubicBezTo>
                      <a:pt x="6127" y="10306"/>
                      <a:pt x="6105" y="10564"/>
                      <a:pt x="6105" y="10864"/>
                    </a:cubicBezTo>
                    <a:cubicBezTo>
                      <a:pt x="6105" y="11208"/>
                      <a:pt x="6127" y="11466"/>
                      <a:pt x="6167" y="11723"/>
                    </a:cubicBezTo>
                    <a:cubicBezTo>
                      <a:pt x="6206" y="11938"/>
                      <a:pt x="6285" y="12196"/>
                      <a:pt x="6402" y="12453"/>
                    </a:cubicBezTo>
                    <a:lnTo>
                      <a:pt x="6520" y="12711"/>
                    </a:lnTo>
                    <a:cubicBezTo>
                      <a:pt x="6672" y="13054"/>
                      <a:pt x="6790" y="13570"/>
                      <a:pt x="6869" y="14257"/>
                    </a:cubicBezTo>
                    <a:cubicBezTo>
                      <a:pt x="6947" y="14944"/>
                      <a:pt x="6987" y="15803"/>
                      <a:pt x="6987" y="16876"/>
                    </a:cubicBezTo>
                    <a:cubicBezTo>
                      <a:pt x="6987" y="17563"/>
                      <a:pt x="6970" y="18208"/>
                      <a:pt x="6930" y="18809"/>
                    </a:cubicBezTo>
                    <a:cubicBezTo>
                      <a:pt x="6891" y="19410"/>
                      <a:pt x="6835" y="19882"/>
                      <a:pt x="6768" y="20312"/>
                    </a:cubicBezTo>
                    <a:cubicBezTo>
                      <a:pt x="6695" y="20741"/>
                      <a:pt x="6610" y="21042"/>
                      <a:pt x="6515" y="21256"/>
                    </a:cubicBezTo>
                    <a:cubicBezTo>
                      <a:pt x="6414" y="21471"/>
                      <a:pt x="6307" y="21600"/>
                      <a:pt x="6183" y="21600"/>
                    </a:cubicBezTo>
                    <a:cubicBezTo>
                      <a:pt x="6054" y="21600"/>
                      <a:pt x="5936" y="21514"/>
                      <a:pt x="5835" y="21342"/>
                    </a:cubicBezTo>
                    <a:cubicBezTo>
                      <a:pt x="5734" y="21171"/>
                      <a:pt x="5639" y="20913"/>
                      <a:pt x="5554" y="20569"/>
                    </a:cubicBezTo>
                    <a:lnTo>
                      <a:pt x="5678" y="17435"/>
                    </a:lnTo>
                    <a:cubicBezTo>
                      <a:pt x="5751" y="17735"/>
                      <a:pt x="5830" y="17950"/>
                      <a:pt x="5914" y="18165"/>
                    </a:cubicBezTo>
                    <a:cubicBezTo>
                      <a:pt x="5993" y="18336"/>
                      <a:pt x="6077" y="18465"/>
                      <a:pt x="6161" y="18465"/>
                    </a:cubicBezTo>
                    <a:cubicBezTo>
                      <a:pt x="6256" y="18465"/>
                      <a:pt x="6329" y="18336"/>
                      <a:pt x="6369" y="18122"/>
                    </a:cubicBezTo>
                    <a:cubicBezTo>
                      <a:pt x="6408" y="17907"/>
                      <a:pt x="6431" y="17649"/>
                      <a:pt x="6431" y="17349"/>
                    </a:cubicBezTo>
                    <a:cubicBezTo>
                      <a:pt x="6431" y="17177"/>
                      <a:pt x="6425" y="17005"/>
                      <a:pt x="6419" y="16876"/>
                    </a:cubicBezTo>
                    <a:cubicBezTo>
                      <a:pt x="6408" y="16748"/>
                      <a:pt x="6397" y="16619"/>
                      <a:pt x="6369" y="16490"/>
                    </a:cubicBezTo>
                    <a:cubicBezTo>
                      <a:pt x="6346" y="16361"/>
                      <a:pt x="6313" y="16275"/>
                      <a:pt x="6268" y="16146"/>
                    </a:cubicBezTo>
                    <a:cubicBezTo>
                      <a:pt x="6223" y="16017"/>
                      <a:pt x="6172" y="15889"/>
                      <a:pt x="6105" y="15760"/>
                    </a:cubicBezTo>
                    <a:lnTo>
                      <a:pt x="5987" y="15502"/>
                    </a:lnTo>
                    <a:cubicBezTo>
                      <a:pt x="5835" y="15116"/>
                      <a:pt x="5723" y="14600"/>
                      <a:pt x="5656" y="13956"/>
                    </a:cubicBezTo>
                    <a:cubicBezTo>
                      <a:pt x="5588" y="13312"/>
                      <a:pt x="5549" y="12410"/>
                      <a:pt x="5549" y="11294"/>
                    </a:cubicBezTo>
                    <a:cubicBezTo>
                      <a:pt x="5549" y="10650"/>
                      <a:pt x="5566" y="10049"/>
                      <a:pt x="5599" y="9490"/>
                    </a:cubicBezTo>
                    <a:cubicBezTo>
                      <a:pt x="5633" y="8932"/>
                      <a:pt x="5684" y="8460"/>
                      <a:pt x="5745" y="8073"/>
                    </a:cubicBezTo>
                    <a:cubicBezTo>
                      <a:pt x="5807" y="7687"/>
                      <a:pt x="5886" y="7343"/>
                      <a:pt x="5976" y="7128"/>
                    </a:cubicBezTo>
                    <a:cubicBezTo>
                      <a:pt x="6066" y="6914"/>
                      <a:pt x="6172" y="6785"/>
                      <a:pt x="6290" y="6785"/>
                    </a:cubicBezTo>
                    <a:cubicBezTo>
                      <a:pt x="6408" y="6785"/>
                      <a:pt x="6520" y="6871"/>
                      <a:pt x="6622" y="7043"/>
                    </a:cubicBezTo>
                    <a:cubicBezTo>
                      <a:pt x="6723" y="7214"/>
                      <a:pt x="6812" y="7429"/>
                      <a:pt x="6897" y="7730"/>
                    </a:cubicBezTo>
                    <a:lnTo>
                      <a:pt x="6773" y="10693"/>
                    </a:lnTo>
                    <a:close/>
                    <a:moveTo>
                      <a:pt x="8992" y="15416"/>
                    </a:moveTo>
                    <a:lnTo>
                      <a:pt x="7795" y="15416"/>
                    </a:lnTo>
                    <a:lnTo>
                      <a:pt x="7795" y="15545"/>
                    </a:lnTo>
                    <a:cubicBezTo>
                      <a:pt x="7795" y="16533"/>
                      <a:pt x="7846" y="17263"/>
                      <a:pt x="7947" y="17692"/>
                    </a:cubicBezTo>
                    <a:cubicBezTo>
                      <a:pt x="8048" y="18165"/>
                      <a:pt x="8172" y="18379"/>
                      <a:pt x="8323" y="18379"/>
                    </a:cubicBezTo>
                    <a:cubicBezTo>
                      <a:pt x="8430" y="18379"/>
                      <a:pt x="8520" y="18293"/>
                      <a:pt x="8598" y="18165"/>
                    </a:cubicBezTo>
                    <a:cubicBezTo>
                      <a:pt x="8677" y="17993"/>
                      <a:pt x="8744" y="17821"/>
                      <a:pt x="8801" y="17606"/>
                    </a:cubicBezTo>
                    <a:lnTo>
                      <a:pt x="8907" y="20612"/>
                    </a:lnTo>
                    <a:cubicBezTo>
                      <a:pt x="8840" y="20870"/>
                      <a:pt x="8750" y="21085"/>
                      <a:pt x="8643" y="21299"/>
                    </a:cubicBezTo>
                    <a:cubicBezTo>
                      <a:pt x="8537" y="21514"/>
                      <a:pt x="8407" y="21600"/>
                      <a:pt x="8250" y="21600"/>
                    </a:cubicBezTo>
                    <a:cubicBezTo>
                      <a:pt x="8110" y="21600"/>
                      <a:pt x="7981" y="21471"/>
                      <a:pt x="7857" y="21171"/>
                    </a:cubicBezTo>
                    <a:cubicBezTo>
                      <a:pt x="7734" y="20870"/>
                      <a:pt x="7621" y="20441"/>
                      <a:pt x="7531" y="19839"/>
                    </a:cubicBezTo>
                    <a:cubicBezTo>
                      <a:pt x="7436" y="19238"/>
                      <a:pt x="7363" y="18508"/>
                      <a:pt x="7307" y="17606"/>
                    </a:cubicBezTo>
                    <a:cubicBezTo>
                      <a:pt x="7251" y="16705"/>
                      <a:pt x="7222" y="15631"/>
                      <a:pt x="7222" y="14343"/>
                    </a:cubicBezTo>
                    <a:cubicBezTo>
                      <a:pt x="7222" y="13226"/>
                      <a:pt x="7245" y="12196"/>
                      <a:pt x="7290" y="11251"/>
                    </a:cubicBezTo>
                    <a:cubicBezTo>
                      <a:pt x="7335" y="10306"/>
                      <a:pt x="7397" y="9533"/>
                      <a:pt x="7481" y="8846"/>
                    </a:cubicBezTo>
                    <a:cubicBezTo>
                      <a:pt x="7565" y="8159"/>
                      <a:pt x="7661" y="7644"/>
                      <a:pt x="7778" y="7300"/>
                    </a:cubicBezTo>
                    <a:cubicBezTo>
                      <a:pt x="7891" y="6957"/>
                      <a:pt x="8020" y="6742"/>
                      <a:pt x="8160" y="6742"/>
                    </a:cubicBezTo>
                    <a:cubicBezTo>
                      <a:pt x="8413" y="6742"/>
                      <a:pt x="8615" y="7343"/>
                      <a:pt x="8773" y="8503"/>
                    </a:cubicBezTo>
                    <a:cubicBezTo>
                      <a:pt x="8924" y="9662"/>
                      <a:pt x="9003" y="11380"/>
                      <a:pt x="9003" y="13527"/>
                    </a:cubicBezTo>
                    <a:lnTo>
                      <a:pt x="9003" y="15416"/>
                    </a:lnTo>
                    <a:close/>
                    <a:moveTo>
                      <a:pt x="8413" y="12453"/>
                    </a:moveTo>
                    <a:cubicBezTo>
                      <a:pt x="8413" y="12110"/>
                      <a:pt x="8407" y="11809"/>
                      <a:pt x="8396" y="11466"/>
                    </a:cubicBezTo>
                    <a:cubicBezTo>
                      <a:pt x="8385" y="11165"/>
                      <a:pt x="8368" y="10864"/>
                      <a:pt x="8346" y="10607"/>
                    </a:cubicBezTo>
                    <a:cubicBezTo>
                      <a:pt x="8323" y="10349"/>
                      <a:pt x="8295" y="10177"/>
                      <a:pt x="8261" y="10006"/>
                    </a:cubicBezTo>
                    <a:cubicBezTo>
                      <a:pt x="8228" y="9834"/>
                      <a:pt x="8183" y="9791"/>
                      <a:pt x="8138" y="9791"/>
                    </a:cubicBezTo>
                    <a:cubicBezTo>
                      <a:pt x="8048" y="9791"/>
                      <a:pt x="7975" y="10049"/>
                      <a:pt x="7913" y="10521"/>
                    </a:cubicBezTo>
                    <a:cubicBezTo>
                      <a:pt x="7851" y="10993"/>
                      <a:pt x="7818" y="11637"/>
                      <a:pt x="7807" y="12496"/>
                    </a:cubicBezTo>
                    <a:lnTo>
                      <a:pt x="8413" y="12453"/>
                    </a:lnTo>
                    <a:close/>
                    <a:moveTo>
                      <a:pt x="9913" y="21256"/>
                    </a:moveTo>
                    <a:lnTo>
                      <a:pt x="9340" y="21256"/>
                    </a:lnTo>
                    <a:lnTo>
                      <a:pt x="9340" y="7085"/>
                    </a:lnTo>
                    <a:lnTo>
                      <a:pt x="9783" y="7085"/>
                    </a:lnTo>
                    <a:lnTo>
                      <a:pt x="9851" y="8846"/>
                    </a:lnTo>
                    <a:cubicBezTo>
                      <a:pt x="9935" y="8202"/>
                      <a:pt x="10025" y="7687"/>
                      <a:pt x="10126" y="7300"/>
                    </a:cubicBezTo>
                    <a:cubicBezTo>
                      <a:pt x="10227" y="6914"/>
                      <a:pt x="10339" y="6742"/>
                      <a:pt x="10463" y="6742"/>
                    </a:cubicBezTo>
                    <a:cubicBezTo>
                      <a:pt x="10671" y="6742"/>
                      <a:pt x="10828" y="7171"/>
                      <a:pt x="10940" y="8030"/>
                    </a:cubicBezTo>
                    <a:cubicBezTo>
                      <a:pt x="11053" y="8889"/>
                      <a:pt x="11109" y="10177"/>
                      <a:pt x="11109" y="11852"/>
                    </a:cubicBezTo>
                    <a:lnTo>
                      <a:pt x="11109" y="21214"/>
                    </a:lnTo>
                    <a:lnTo>
                      <a:pt x="10536" y="21214"/>
                    </a:lnTo>
                    <a:lnTo>
                      <a:pt x="10536" y="12281"/>
                    </a:lnTo>
                    <a:cubicBezTo>
                      <a:pt x="10536" y="11594"/>
                      <a:pt x="10514" y="11036"/>
                      <a:pt x="10474" y="10650"/>
                    </a:cubicBezTo>
                    <a:cubicBezTo>
                      <a:pt x="10429" y="10263"/>
                      <a:pt x="10368" y="10048"/>
                      <a:pt x="10289" y="10048"/>
                    </a:cubicBezTo>
                    <a:cubicBezTo>
                      <a:pt x="10227" y="10048"/>
                      <a:pt x="10160" y="10177"/>
                      <a:pt x="10092" y="10478"/>
                    </a:cubicBezTo>
                    <a:cubicBezTo>
                      <a:pt x="10025" y="10736"/>
                      <a:pt x="9963" y="11122"/>
                      <a:pt x="9913" y="11551"/>
                    </a:cubicBezTo>
                    <a:lnTo>
                      <a:pt x="9913" y="21256"/>
                    </a:lnTo>
                    <a:close/>
                    <a:moveTo>
                      <a:pt x="12687" y="10220"/>
                    </a:moveTo>
                    <a:lnTo>
                      <a:pt x="12215" y="10220"/>
                    </a:lnTo>
                    <a:lnTo>
                      <a:pt x="12215" y="16189"/>
                    </a:lnTo>
                    <a:cubicBezTo>
                      <a:pt x="12215" y="16833"/>
                      <a:pt x="12232" y="17306"/>
                      <a:pt x="12271" y="17563"/>
                    </a:cubicBezTo>
                    <a:cubicBezTo>
                      <a:pt x="12311" y="17821"/>
                      <a:pt x="12361" y="17950"/>
                      <a:pt x="12429" y="17950"/>
                    </a:cubicBezTo>
                    <a:cubicBezTo>
                      <a:pt x="12479" y="17950"/>
                      <a:pt x="12530" y="17907"/>
                      <a:pt x="12580" y="17821"/>
                    </a:cubicBezTo>
                    <a:cubicBezTo>
                      <a:pt x="12631" y="17735"/>
                      <a:pt x="12670" y="17649"/>
                      <a:pt x="12698" y="17478"/>
                    </a:cubicBezTo>
                    <a:lnTo>
                      <a:pt x="12783" y="20441"/>
                    </a:lnTo>
                    <a:cubicBezTo>
                      <a:pt x="12738" y="20612"/>
                      <a:pt x="12670" y="20784"/>
                      <a:pt x="12586" y="20956"/>
                    </a:cubicBezTo>
                    <a:cubicBezTo>
                      <a:pt x="12496" y="21128"/>
                      <a:pt x="12401" y="21213"/>
                      <a:pt x="12305" y="21213"/>
                    </a:cubicBezTo>
                    <a:cubicBezTo>
                      <a:pt x="12064" y="21213"/>
                      <a:pt x="11895" y="20870"/>
                      <a:pt x="11800" y="20140"/>
                    </a:cubicBezTo>
                    <a:cubicBezTo>
                      <a:pt x="11699" y="19453"/>
                      <a:pt x="11654" y="18379"/>
                      <a:pt x="11654" y="16919"/>
                    </a:cubicBezTo>
                    <a:lnTo>
                      <a:pt x="11654" y="10220"/>
                    </a:lnTo>
                    <a:lnTo>
                      <a:pt x="11362" y="10220"/>
                    </a:lnTo>
                    <a:lnTo>
                      <a:pt x="11362" y="7085"/>
                    </a:lnTo>
                    <a:lnTo>
                      <a:pt x="11654" y="7085"/>
                    </a:lnTo>
                    <a:lnTo>
                      <a:pt x="11654" y="2791"/>
                    </a:lnTo>
                    <a:lnTo>
                      <a:pt x="12221" y="2791"/>
                    </a:lnTo>
                    <a:lnTo>
                      <a:pt x="12221" y="7085"/>
                    </a:lnTo>
                    <a:lnTo>
                      <a:pt x="12693" y="7085"/>
                    </a:lnTo>
                    <a:lnTo>
                      <a:pt x="12693" y="10220"/>
                    </a:lnTo>
                    <a:close/>
                    <a:moveTo>
                      <a:pt x="13069" y="8331"/>
                    </a:moveTo>
                    <a:cubicBezTo>
                      <a:pt x="13176" y="7858"/>
                      <a:pt x="13294" y="7472"/>
                      <a:pt x="13428" y="7214"/>
                    </a:cubicBezTo>
                    <a:cubicBezTo>
                      <a:pt x="13563" y="6914"/>
                      <a:pt x="13698" y="6785"/>
                      <a:pt x="13833" y="6785"/>
                    </a:cubicBezTo>
                    <a:cubicBezTo>
                      <a:pt x="14063" y="6785"/>
                      <a:pt x="14243" y="7214"/>
                      <a:pt x="14383" y="8073"/>
                    </a:cubicBezTo>
                    <a:cubicBezTo>
                      <a:pt x="14524" y="8932"/>
                      <a:pt x="14591" y="10263"/>
                      <a:pt x="14591" y="12110"/>
                    </a:cubicBezTo>
                    <a:lnTo>
                      <a:pt x="14591" y="21299"/>
                    </a:lnTo>
                    <a:lnTo>
                      <a:pt x="14153" y="21299"/>
                    </a:lnTo>
                    <a:lnTo>
                      <a:pt x="14102" y="19882"/>
                    </a:lnTo>
                    <a:lnTo>
                      <a:pt x="14085" y="19882"/>
                    </a:lnTo>
                    <a:cubicBezTo>
                      <a:pt x="14035" y="20398"/>
                      <a:pt x="13962" y="20827"/>
                      <a:pt x="13872" y="21128"/>
                    </a:cubicBezTo>
                    <a:cubicBezTo>
                      <a:pt x="13782" y="21471"/>
                      <a:pt x="13676" y="21600"/>
                      <a:pt x="13552" y="21600"/>
                    </a:cubicBezTo>
                    <a:cubicBezTo>
                      <a:pt x="13445" y="21600"/>
                      <a:pt x="13355" y="21471"/>
                      <a:pt x="13277" y="21256"/>
                    </a:cubicBezTo>
                    <a:cubicBezTo>
                      <a:pt x="13198" y="21042"/>
                      <a:pt x="13131" y="20698"/>
                      <a:pt x="13080" y="20312"/>
                    </a:cubicBezTo>
                    <a:cubicBezTo>
                      <a:pt x="13030" y="19925"/>
                      <a:pt x="12990" y="19453"/>
                      <a:pt x="12962" y="18895"/>
                    </a:cubicBezTo>
                    <a:cubicBezTo>
                      <a:pt x="12934" y="18336"/>
                      <a:pt x="12923" y="17778"/>
                      <a:pt x="12923" y="17177"/>
                    </a:cubicBezTo>
                    <a:cubicBezTo>
                      <a:pt x="12923" y="16361"/>
                      <a:pt x="12945" y="15631"/>
                      <a:pt x="12996" y="15073"/>
                    </a:cubicBezTo>
                    <a:cubicBezTo>
                      <a:pt x="13041" y="14472"/>
                      <a:pt x="13108" y="13999"/>
                      <a:pt x="13187" y="13613"/>
                    </a:cubicBezTo>
                    <a:cubicBezTo>
                      <a:pt x="13266" y="13226"/>
                      <a:pt x="13361" y="12969"/>
                      <a:pt x="13473" y="12797"/>
                    </a:cubicBezTo>
                    <a:cubicBezTo>
                      <a:pt x="13580" y="12625"/>
                      <a:pt x="13698" y="12539"/>
                      <a:pt x="13822" y="12539"/>
                    </a:cubicBezTo>
                    <a:lnTo>
                      <a:pt x="14012" y="12539"/>
                    </a:lnTo>
                    <a:lnTo>
                      <a:pt x="14012" y="11766"/>
                    </a:lnTo>
                    <a:cubicBezTo>
                      <a:pt x="14012" y="11251"/>
                      <a:pt x="13990" y="10821"/>
                      <a:pt x="13939" y="10564"/>
                    </a:cubicBezTo>
                    <a:cubicBezTo>
                      <a:pt x="13889" y="10263"/>
                      <a:pt x="13822" y="10134"/>
                      <a:pt x="13732" y="10134"/>
                    </a:cubicBezTo>
                    <a:cubicBezTo>
                      <a:pt x="13653" y="10134"/>
                      <a:pt x="13580" y="10220"/>
                      <a:pt x="13501" y="10392"/>
                    </a:cubicBezTo>
                    <a:cubicBezTo>
                      <a:pt x="13428" y="10564"/>
                      <a:pt x="13344" y="10864"/>
                      <a:pt x="13254" y="11251"/>
                    </a:cubicBezTo>
                    <a:lnTo>
                      <a:pt x="13069" y="8331"/>
                    </a:lnTo>
                    <a:close/>
                    <a:moveTo>
                      <a:pt x="14024" y="15116"/>
                    </a:moveTo>
                    <a:lnTo>
                      <a:pt x="13895" y="15159"/>
                    </a:lnTo>
                    <a:cubicBezTo>
                      <a:pt x="13822" y="15159"/>
                      <a:pt x="13760" y="15245"/>
                      <a:pt x="13715" y="15330"/>
                    </a:cubicBezTo>
                    <a:cubicBezTo>
                      <a:pt x="13664" y="15416"/>
                      <a:pt x="13625" y="15545"/>
                      <a:pt x="13597" y="15717"/>
                    </a:cubicBezTo>
                    <a:cubicBezTo>
                      <a:pt x="13569" y="15846"/>
                      <a:pt x="13546" y="16060"/>
                      <a:pt x="13535" y="16232"/>
                    </a:cubicBezTo>
                    <a:cubicBezTo>
                      <a:pt x="13524" y="16447"/>
                      <a:pt x="13518" y="16662"/>
                      <a:pt x="13518" y="16876"/>
                    </a:cubicBezTo>
                    <a:cubicBezTo>
                      <a:pt x="13518" y="17478"/>
                      <a:pt x="13541" y="17907"/>
                      <a:pt x="13591" y="18122"/>
                    </a:cubicBezTo>
                    <a:cubicBezTo>
                      <a:pt x="13636" y="18336"/>
                      <a:pt x="13692" y="18465"/>
                      <a:pt x="13754" y="18465"/>
                    </a:cubicBezTo>
                    <a:cubicBezTo>
                      <a:pt x="13816" y="18465"/>
                      <a:pt x="13872" y="18336"/>
                      <a:pt x="13923" y="18036"/>
                    </a:cubicBezTo>
                    <a:cubicBezTo>
                      <a:pt x="13973" y="17778"/>
                      <a:pt x="14007" y="17478"/>
                      <a:pt x="14029" y="17134"/>
                    </a:cubicBezTo>
                    <a:lnTo>
                      <a:pt x="14029" y="15116"/>
                    </a:lnTo>
                    <a:close/>
                    <a:moveTo>
                      <a:pt x="16192" y="10220"/>
                    </a:moveTo>
                    <a:lnTo>
                      <a:pt x="15720" y="10220"/>
                    </a:lnTo>
                    <a:lnTo>
                      <a:pt x="15720" y="16189"/>
                    </a:lnTo>
                    <a:cubicBezTo>
                      <a:pt x="15720" y="16833"/>
                      <a:pt x="15737" y="17306"/>
                      <a:pt x="15776" y="17563"/>
                    </a:cubicBezTo>
                    <a:cubicBezTo>
                      <a:pt x="15815" y="17821"/>
                      <a:pt x="15866" y="17950"/>
                      <a:pt x="15933" y="17950"/>
                    </a:cubicBezTo>
                    <a:cubicBezTo>
                      <a:pt x="15984" y="17950"/>
                      <a:pt x="16034" y="17907"/>
                      <a:pt x="16085" y="17821"/>
                    </a:cubicBezTo>
                    <a:cubicBezTo>
                      <a:pt x="16135" y="17735"/>
                      <a:pt x="16175" y="17649"/>
                      <a:pt x="16203" y="17478"/>
                    </a:cubicBezTo>
                    <a:lnTo>
                      <a:pt x="16287" y="20441"/>
                    </a:lnTo>
                    <a:cubicBezTo>
                      <a:pt x="16242" y="20612"/>
                      <a:pt x="16175" y="20784"/>
                      <a:pt x="16090" y="20956"/>
                    </a:cubicBezTo>
                    <a:cubicBezTo>
                      <a:pt x="16001" y="21128"/>
                      <a:pt x="15905" y="21213"/>
                      <a:pt x="15810" y="21213"/>
                    </a:cubicBezTo>
                    <a:cubicBezTo>
                      <a:pt x="15568" y="21213"/>
                      <a:pt x="15400" y="20870"/>
                      <a:pt x="15304" y="20140"/>
                    </a:cubicBezTo>
                    <a:cubicBezTo>
                      <a:pt x="15203" y="19453"/>
                      <a:pt x="15158" y="18379"/>
                      <a:pt x="15158" y="16919"/>
                    </a:cubicBezTo>
                    <a:lnTo>
                      <a:pt x="15158" y="10220"/>
                    </a:lnTo>
                    <a:lnTo>
                      <a:pt x="14866" y="10220"/>
                    </a:lnTo>
                    <a:lnTo>
                      <a:pt x="14866" y="7085"/>
                    </a:lnTo>
                    <a:lnTo>
                      <a:pt x="15158" y="7085"/>
                    </a:lnTo>
                    <a:lnTo>
                      <a:pt x="15158" y="2791"/>
                    </a:lnTo>
                    <a:lnTo>
                      <a:pt x="15725" y="2791"/>
                    </a:lnTo>
                    <a:lnTo>
                      <a:pt x="15725" y="7085"/>
                    </a:lnTo>
                    <a:lnTo>
                      <a:pt x="16197" y="7085"/>
                    </a:lnTo>
                    <a:lnTo>
                      <a:pt x="16197" y="10220"/>
                    </a:lnTo>
                    <a:close/>
                    <a:moveTo>
                      <a:pt x="16871" y="4294"/>
                    </a:moveTo>
                    <a:cubicBezTo>
                      <a:pt x="16776" y="4294"/>
                      <a:pt x="16697" y="4080"/>
                      <a:pt x="16646" y="3650"/>
                    </a:cubicBezTo>
                    <a:cubicBezTo>
                      <a:pt x="16596" y="3221"/>
                      <a:pt x="16568" y="2705"/>
                      <a:pt x="16568" y="2147"/>
                    </a:cubicBezTo>
                    <a:cubicBezTo>
                      <a:pt x="16568" y="1546"/>
                      <a:pt x="16596" y="1031"/>
                      <a:pt x="16646" y="644"/>
                    </a:cubicBezTo>
                    <a:cubicBezTo>
                      <a:pt x="16697" y="215"/>
                      <a:pt x="16776" y="0"/>
                      <a:pt x="16866" y="0"/>
                    </a:cubicBezTo>
                    <a:cubicBezTo>
                      <a:pt x="16961" y="0"/>
                      <a:pt x="17034" y="215"/>
                      <a:pt x="17085" y="601"/>
                    </a:cubicBezTo>
                    <a:cubicBezTo>
                      <a:pt x="17135" y="1031"/>
                      <a:pt x="17163" y="1546"/>
                      <a:pt x="17163" y="2147"/>
                    </a:cubicBezTo>
                    <a:cubicBezTo>
                      <a:pt x="17163" y="2748"/>
                      <a:pt x="17135" y="3264"/>
                      <a:pt x="17085" y="3693"/>
                    </a:cubicBezTo>
                    <a:cubicBezTo>
                      <a:pt x="17045" y="4122"/>
                      <a:pt x="16972" y="4294"/>
                      <a:pt x="16871" y="4294"/>
                    </a:cubicBezTo>
                    <a:close/>
                    <a:moveTo>
                      <a:pt x="16585" y="21256"/>
                    </a:moveTo>
                    <a:lnTo>
                      <a:pt x="16585" y="7085"/>
                    </a:lnTo>
                    <a:lnTo>
                      <a:pt x="17158" y="7085"/>
                    </a:lnTo>
                    <a:lnTo>
                      <a:pt x="17158" y="21256"/>
                    </a:lnTo>
                    <a:lnTo>
                      <a:pt x="16585" y="21256"/>
                    </a:lnTo>
                    <a:close/>
                    <a:moveTo>
                      <a:pt x="19477" y="14085"/>
                    </a:moveTo>
                    <a:cubicBezTo>
                      <a:pt x="19477" y="15245"/>
                      <a:pt x="19455" y="16275"/>
                      <a:pt x="19404" y="17220"/>
                    </a:cubicBezTo>
                    <a:cubicBezTo>
                      <a:pt x="19354" y="18165"/>
                      <a:pt x="19286" y="18938"/>
                      <a:pt x="19196" y="19582"/>
                    </a:cubicBezTo>
                    <a:cubicBezTo>
                      <a:pt x="19106" y="20226"/>
                      <a:pt x="19005" y="20741"/>
                      <a:pt x="18887" y="21085"/>
                    </a:cubicBezTo>
                    <a:cubicBezTo>
                      <a:pt x="18769" y="21428"/>
                      <a:pt x="18640" y="21600"/>
                      <a:pt x="18505" y="21600"/>
                    </a:cubicBezTo>
                    <a:cubicBezTo>
                      <a:pt x="18371" y="21600"/>
                      <a:pt x="18241" y="21428"/>
                      <a:pt x="18124" y="21128"/>
                    </a:cubicBezTo>
                    <a:cubicBezTo>
                      <a:pt x="18006" y="20784"/>
                      <a:pt x="17905" y="20355"/>
                      <a:pt x="17820" y="19711"/>
                    </a:cubicBezTo>
                    <a:cubicBezTo>
                      <a:pt x="17736" y="19109"/>
                      <a:pt x="17669" y="18336"/>
                      <a:pt x="17618" y="17435"/>
                    </a:cubicBezTo>
                    <a:cubicBezTo>
                      <a:pt x="17568" y="16533"/>
                      <a:pt x="17545" y="15502"/>
                      <a:pt x="17545" y="14386"/>
                    </a:cubicBezTo>
                    <a:cubicBezTo>
                      <a:pt x="17545" y="13183"/>
                      <a:pt x="17568" y="12110"/>
                      <a:pt x="17618" y="11165"/>
                    </a:cubicBezTo>
                    <a:cubicBezTo>
                      <a:pt x="17669" y="10220"/>
                      <a:pt x="17736" y="9404"/>
                      <a:pt x="17826" y="8760"/>
                    </a:cubicBezTo>
                    <a:cubicBezTo>
                      <a:pt x="17916" y="8116"/>
                      <a:pt x="18017" y="7601"/>
                      <a:pt x="18135" y="7257"/>
                    </a:cubicBezTo>
                    <a:cubicBezTo>
                      <a:pt x="18253" y="6914"/>
                      <a:pt x="18382" y="6742"/>
                      <a:pt x="18517" y="6742"/>
                    </a:cubicBezTo>
                    <a:cubicBezTo>
                      <a:pt x="18651" y="6742"/>
                      <a:pt x="18781" y="6914"/>
                      <a:pt x="18899" y="7214"/>
                    </a:cubicBezTo>
                    <a:cubicBezTo>
                      <a:pt x="19017" y="7515"/>
                      <a:pt x="19118" y="7987"/>
                      <a:pt x="19202" y="8631"/>
                    </a:cubicBezTo>
                    <a:cubicBezTo>
                      <a:pt x="19286" y="9233"/>
                      <a:pt x="19354" y="10006"/>
                      <a:pt x="19404" y="10907"/>
                    </a:cubicBezTo>
                    <a:cubicBezTo>
                      <a:pt x="19455" y="11809"/>
                      <a:pt x="19477" y="12883"/>
                      <a:pt x="19477" y="14085"/>
                    </a:cubicBezTo>
                    <a:close/>
                    <a:moveTo>
                      <a:pt x="18893" y="14214"/>
                    </a:moveTo>
                    <a:cubicBezTo>
                      <a:pt x="18893" y="13441"/>
                      <a:pt x="18882" y="12797"/>
                      <a:pt x="18865" y="12239"/>
                    </a:cubicBezTo>
                    <a:cubicBezTo>
                      <a:pt x="18842" y="11680"/>
                      <a:pt x="18814" y="11251"/>
                      <a:pt x="18781" y="10907"/>
                    </a:cubicBezTo>
                    <a:cubicBezTo>
                      <a:pt x="18747" y="10564"/>
                      <a:pt x="18702" y="10306"/>
                      <a:pt x="18657" y="10134"/>
                    </a:cubicBezTo>
                    <a:cubicBezTo>
                      <a:pt x="18612" y="9963"/>
                      <a:pt x="18562" y="9920"/>
                      <a:pt x="18517" y="9920"/>
                    </a:cubicBezTo>
                    <a:cubicBezTo>
                      <a:pt x="18466" y="9920"/>
                      <a:pt x="18421" y="10006"/>
                      <a:pt x="18376" y="10134"/>
                    </a:cubicBezTo>
                    <a:cubicBezTo>
                      <a:pt x="18331" y="10263"/>
                      <a:pt x="18292" y="10521"/>
                      <a:pt x="18258" y="10821"/>
                    </a:cubicBezTo>
                    <a:cubicBezTo>
                      <a:pt x="18225" y="11165"/>
                      <a:pt x="18197" y="11594"/>
                      <a:pt x="18174" y="12153"/>
                    </a:cubicBezTo>
                    <a:cubicBezTo>
                      <a:pt x="18152" y="12711"/>
                      <a:pt x="18146" y="13355"/>
                      <a:pt x="18146" y="14214"/>
                    </a:cubicBezTo>
                    <a:cubicBezTo>
                      <a:pt x="18146" y="15631"/>
                      <a:pt x="18185" y="16705"/>
                      <a:pt x="18264" y="17349"/>
                    </a:cubicBezTo>
                    <a:cubicBezTo>
                      <a:pt x="18343" y="18036"/>
                      <a:pt x="18432" y="18336"/>
                      <a:pt x="18528" y="18336"/>
                    </a:cubicBezTo>
                    <a:cubicBezTo>
                      <a:pt x="18578" y="18336"/>
                      <a:pt x="18623" y="18250"/>
                      <a:pt x="18668" y="18122"/>
                    </a:cubicBezTo>
                    <a:cubicBezTo>
                      <a:pt x="18713" y="17993"/>
                      <a:pt x="18753" y="17735"/>
                      <a:pt x="18786" y="17435"/>
                    </a:cubicBezTo>
                    <a:cubicBezTo>
                      <a:pt x="18820" y="17091"/>
                      <a:pt x="18848" y="16662"/>
                      <a:pt x="18871" y="16146"/>
                    </a:cubicBezTo>
                    <a:cubicBezTo>
                      <a:pt x="18882" y="15631"/>
                      <a:pt x="18893" y="14987"/>
                      <a:pt x="18893" y="14214"/>
                    </a:cubicBezTo>
                    <a:close/>
                    <a:moveTo>
                      <a:pt x="20404" y="21256"/>
                    </a:moveTo>
                    <a:lnTo>
                      <a:pt x="19831" y="21256"/>
                    </a:lnTo>
                    <a:lnTo>
                      <a:pt x="19831" y="7085"/>
                    </a:lnTo>
                    <a:lnTo>
                      <a:pt x="20275" y="7085"/>
                    </a:lnTo>
                    <a:lnTo>
                      <a:pt x="20342" y="8846"/>
                    </a:lnTo>
                    <a:cubicBezTo>
                      <a:pt x="20426" y="8202"/>
                      <a:pt x="20516" y="7687"/>
                      <a:pt x="20617" y="7300"/>
                    </a:cubicBezTo>
                    <a:cubicBezTo>
                      <a:pt x="20718" y="6914"/>
                      <a:pt x="20831" y="6742"/>
                      <a:pt x="20954" y="6742"/>
                    </a:cubicBezTo>
                    <a:cubicBezTo>
                      <a:pt x="21162" y="6742"/>
                      <a:pt x="21319" y="7171"/>
                      <a:pt x="21432" y="8030"/>
                    </a:cubicBezTo>
                    <a:cubicBezTo>
                      <a:pt x="21544" y="8889"/>
                      <a:pt x="21600" y="10177"/>
                      <a:pt x="21600" y="11852"/>
                    </a:cubicBezTo>
                    <a:lnTo>
                      <a:pt x="21600" y="21214"/>
                    </a:lnTo>
                    <a:lnTo>
                      <a:pt x="21027" y="21214"/>
                    </a:lnTo>
                    <a:lnTo>
                      <a:pt x="21027" y="12281"/>
                    </a:lnTo>
                    <a:cubicBezTo>
                      <a:pt x="21027" y="11594"/>
                      <a:pt x="21005" y="11036"/>
                      <a:pt x="20965" y="10650"/>
                    </a:cubicBezTo>
                    <a:cubicBezTo>
                      <a:pt x="20920" y="10263"/>
                      <a:pt x="20859" y="10048"/>
                      <a:pt x="20780" y="10048"/>
                    </a:cubicBezTo>
                    <a:cubicBezTo>
                      <a:pt x="20718" y="10048"/>
                      <a:pt x="20651" y="10177"/>
                      <a:pt x="20583" y="10478"/>
                    </a:cubicBezTo>
                    <a:cubicBezTo>
                      <a:pt x="20516" y="10736"/>
                      <a:pt x="20454" y="11122"/>
                      <a:pt x="20404" y="11551"/>
                    </a:cubicBezTo>
                    <a:lnTo>
                      <a:pt x="20404" y="21256"/>
                    </a:lnTo>
                    <a:close/>
                  </a:path>
                </a:pathLst>
              </a:custGeom>
              <a:solidFill>
                <a:srgbClr val="002033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Shape">
                <a:extLst>
                  <a:ext uri="{FF2B5EF4-FFF2-40B4-BE49-F238E27FC236}">
                    <a16:creationId xmlns:a16="http://schemas.microsoft.com/office/drawing/2014/main" id="{55AAA279-AE2A-8A5A-9892-A14475DA3DCC}"/>
                  </a:ext>
                </a:extLst>
              </p:cNvPr>
              <p:cNvSpPr/>
              <p:nvPr userDrawn="1"/>
            </p:nvSpPr>
            <p:spPr>
              <a:xfrm>
                <a:off x="5032172" y="1021854"/>
                <a:ext cx="1051185" cy="5495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954" y="0"/>
                    </a:moveTo>
                    <a:cubicBezTo>
                      <a:pt x="13287" y="0"/>
                      <a:pt x="11002" y="3514"/>
                      <a:pt x="10441" y="8443"/>
                    </a:cubicBezTo>
                    <a:cubicBezTo>
                      <a:pt x="9052" y="8229"/>
                      <a:pt x="6050" y="7757"/>
                      <a:pt x="5198" y="7671"/>
                    </a:cubicBezTo>
                    <a:cubicBezTo>
                      <a:pt x="5154" y="7671"/>
                      <a:pt x="5109" y="7671"/>
                      <a:pt x="5041" y="7671"/>
                    </a:cubicBezTo>
                    <a:cubicBezTo>
                      <a:pt x="4638" y="7671"/>
                      <a:pt x="4280" y="7886"/>
                      <a:pt x="4033" y="8357"/>
                    </a:cubicBezTo>
                    <a:cubicBezTo>
                      <a:pt x="3563" y="9214"/>
                      <a:pt x="3563" y="10457"/>
                      <a:pt x="3563" y="10843"/>
                    </a:cubicBezTo>
                    <a:cubicBezTo>
                      <a:pt x="3563" y="11271"/>
                      <a:pt x="3563" y="12514"/>
                      <a:pt x="4033" y="13329"/>
                    </a:cubicBezTo>
                    <a:cubicBezTo>
                      <a:pt x="4280" y="13800"/>
                      <a:pt x="4638" y="14014"/>
                      <a:pt x="5041" y="14014"/>
                    </a:cubicBezTo>
                    <a:cubicBezTo>
                      <a:pt x="5086" y="14014"/>
                      <a:pt x="5131" y="14014"/>
                      <a:pt x="5198" y="14014"/>
                    </a:cubicBezTo>
                    <a:cubicBezTo>
                      <a:pt x="5803" y="13929"/>
                      <a:pt x="7417" y="13714"/>
                      <a:pt x="8313" y="13543"/>
                    </a:cubicBezTo>
                    <a:lnTo>
                      <a:pt x="9657" y="13329"/>
                    </a:lnTo>
                    <a:cubicBezTo>
                      <a:pt x="9971" y="13286"/>
                      <a:pt x="10262" y="13243"/>
                      <a:pt x="10464" y="13200"/>
                    </a:cubicBezTo>
                    <a:cubicBezTo>
                      <a:pt x="11046" y="18043"/>
                      <a:pt x="13332" y="21557"/>
                      <a:pt x="15954" y="21557"/>
                    </a:cubicBezTo>
                    <a:cubicBezTo>
                      <a:pt x="19068" y="21557"/>
                      <a:pt x="21600" y="16714"/>
                      <a:pt x="21600" y="10757"/>
                    </a:cubicBezTo>
                    <a:cubicBezTo>
                      <a:pt x="21600" y="4843"/>
                      <a:pt x="19068" y="0"/>
                      <a:pt x="15954" y="0"/>
                    </a:cubicBezTo>
                    <a:close/>
                    <a:moveTo>
                      <a:pt x="15954" y="17229"/>
                    </a:moveTo>
                    <a:cubicBezTo>
                      <a:pt x="14094" y="17229"/>
                      <a:pt x="12593" y="14357"/>
                      <a:pt x="12593" y="10800"/>
                    </a:cubicBezTo>
                    <a:cubicBezTo>
                      <a:pt x="12593" y="7243"/>
                      <a:pt x="14094" y="4371"/>
                      <a:pt x="15954" y="4371"/>
                    </a:cubicBezTo>
                    <a:cubicBezTo>
                      <a:pt x="17813" y="4371"/>
                      <a:pt x="19315" y="7243"/>
                      <a:pt x="19315" y="10800"/>
                    </a:cubicBezTo>
                    <a:cubicBezTo>
                      <a:pt x="19315" y="14357"/>
                      <a:pt x="17813" y="17229"/>
                      <a:pt x="15954" y="17229"/>
                    </a:cubicBezTo>
                    <a:close/>
                    <a:moveTo>
                      <a:pt x="9007" y="15514"/>
                    </a:moveTo>
                    <a:lnTo>
                      <a:pt x="9007" y="20014"/>
                    </a:lnTo>
                    <a:cubicBezTo>
                      <a:pt x="8627" y="20443"/>
                      <a:pt x="8134" y="20786"/>
                      <a:pt x="7506" y="21129"/>
                    </a:cubicBezTo>
                    <a:cubicBezTo>
                      <a:pt x="6879" y="21429"/>
                      <a:pt x="6207" y="21600"/>
                      <a:pt x="5467" y="21600"/>
                    </a:cubicBezTo>
                    <a:cubicBezTo>
                      <a:pt x="4324" y="21600"/>
                      <a:pt x="3339" y="21171"/>
                      <a:pt x="2532" y="20271"/>
                    </a:cubicBezTo>
                    <a:cubicBezTo>
                      <a:pt x="1725" y="19371"/>
                      <a:pt x="1098" y="18129"/>
                      <a:pt x="650" y="16500"/>
                    </a:cubicBezTo>
                    <a:cubicBezTo>
                      <a:pt x="224" y="14871"/>
                      <a:pt x="0" y="12986"/>
                      <a:pt x="0" y="10800"/>
                    </a:cubicBezTo>
                    <a:cubicBezTo>
                      <a:pt x="0" y="8657"/>
                      <a:pt x="246" y="6729"/>
                      <a:pt x="717" y="5143"/>
                    </a:cubicBezTo>
                    <a:cubicBezTo>
                      <a:pt x="1210" y="3514"/>
                      <a:pt x="1860" y="2271"/>
                      <a:pt x="2711" y="1371"/>
                    </a:cubicBezTo>
                    <a:cubicBezTo>
                      <a:pt x="3563" y="471"/>
                      <a:pt x="4549" y="43"/>
                      <a:pt x="5646" y="43"/>
                    </a:cubicBezTo>
                    <a:cubicBezTo>
                      <a:pt x="6229" y="43"/>
                      <a:pt x="6767" y="171"/>
                      <a:pt x="7282" y="386"/>
                    </a:cubicBezTo>
                    <a:cubicBezTo>
                      <a:pt x="7798" y="600"/>
                      <a:pt x="8246" y="900"/>
                      <a:pt x="8627" y="1243"/>
                    </a:cubicBezTo>
                    <a:lnTo>
                      <a:pt x="8402" y="4843"/>
                    </a:lnTo>
                    <a:cubicBezTo>
                      <a:pt x="8022" y="4500"/>
                      <a:pt x="7596" y="4200"/>
                      <a:pt x="7125" y="3986"/>
                    </a:cubicBezTo>
                    <a:cubicBezTo>
                      <a:pt x="6655" y="3771"/>
                      <a:pt x="6162" y="3643"/>
                      <a:pt x="5624" y="3643"/>
                    </a:cubicBezTo>
                    <a:cubicBezTo>
                      <a:pt x="4817" y="3643"/>
                      <a:pt x="4168" y="3943"/>
                      <a:pt x="3630" y="4586"/>
                    </a:cubicBezTo>
                    <a:cubicBezTo>
                      <a:pt x="3115" y="5186"/>
                      <a:pt x="2734" y="6043"/>
                      <a:pt x="2487" y="7114"/>
                    </a:cubicBezTo>
                    <a:cubicBezTo>
                      <a:pt x="2241" y="8186"/>
                      <a:pt x="2106" y="9386"/>
                      <a:pt x="2106" y="10714"/>
                    </a:cubicBezTo>
                    <a:cubicBezTo>
                      <a:pt x="2106" y="12129"/>
                      <a:pt x="2241" y="13371"/>
                      <a:pt x="2487" y="14443"/>
                    </a:cubicBezTo>
                    <a:cubicBezTo>
                      <a:pt x="2734" y="15514"/>
                      <a:pt x="3115" y="16371"/>
                      <a:pt x="3607" y="17014"/>
                    </a:cubicBezTo>
                    <a:cubicBezTo>
                      <a:pt x="4100" y="17614"/>
                      <a:pt x="4728" y="17957"/>
                      <a:pt x="5490" y="17957"/>
                    </a:cubicBezTo>
                    <a:cubicBezTo>
                      <a:pt x="5714" y="17957"/>
                      <a:pt x="5960" y="17914"/>
                      <a:pt x="6207" y="17871"/>
                    </a:cubicBezTo>
                    <a:cubicBezTo>
                      <a:pt x="6453" y="17829"/>
                      <a:pt x="6722" y="17743"/>
                      <a:pt x="6968" y="17614"/>
                    </a:cubicBezTo>
                    <a:lnTo>
                      <a:pt x="6968" y="15814"/>
                    </a:lnTo>
                    <a:cubicBezTo>
                      <a:pt x="7439" y="15729"/>
                      <a:pt x="7887" y="15686"/>
                      <a:pt x="8246" y="15643"/>
                    </a:cubicBezTo>
                    <a:lnTo>
                      <a:pt x="9007" y="15514"/>
                    </a:lnTo>
                    <a:close/>
                  </a:path>
                </a:pathLst>
              </a:custGeom>
              <a:solidFill>
                <a:srgbClr val="008C58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936847CB-A8E6-F01E-04F6-121152D346B3}"/>
              </a:ext>
            </a:extLst>
          </p:cNvPr>
          <p:cNvSpPr/>
          <p:nvPr userDrawn="1"/>
        </p:nvSpPr>
        <p:spPr>
          <a:xfrm>
            <a:off x="-12701" y="6959601"/>
            <a:ext cx="16039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8C5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©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8C5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9" tooltip="PresentationGo!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presentationgo.com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8C5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13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6C7F94-AC2B-4ABA-8168-9102B651E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9E8B4-649E-4A8B-B6EE-CC6C44EF5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133B5-720F-4407-9AAB-3B5E07088D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1AE36-FE6A-4E21-B178-40F00D0FF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54408-120E-4EFA-AC50-C50B6469D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93780E-9A94-4D66-9FC2-734AC5AEF5F1}"/>
              </a:ext>
            </a:extLst>
          </p:cNvPr>
          <p:cNvSpPr/>
          <p:nvPr userDrawn="1"/>
        </p:nvSpPr>
        <p:spPr>
          <a:xfrm>
            <a:off x="-12701" y="7007226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DBAC7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DBAC7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10" tooltip="PresentationGo!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DBAC7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432F9B4-C534-44E7-8E53-6B3CF87C8383}"/>
              </a:ext>
            </a:extLst>
          </p:cNvPr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6BD643E-9383-4DCE-97E0-18B6179C2E33}"/>
                </a:ext>
              </a:extLst>
            </p:cNvPr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47BF03-421F-44AE-8D61-516BA442BCFD}"/>
                </a:ext>
              </a:extLst>
            </p:cNvPr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25AF704-0297-4965-ABDA-DCACCBDEC4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7996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3">
              <a:lumMod val="20000"/>
              <a:lumOff val="80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bg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6C7F94-AC2B-4ABA-8168-9102B651E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9E8B4-649E-4A8B-B6EE-CC6C44EF5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133B5-720F-4407-9AAB-3B5E07088D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1AE36-FE6A-4E21-B178-40F00D0FF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54408-120E-4EFA-AC50-C50B6469D2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93780E-9A94-4D66-9FC2-734AC5AEF5F1}"/>
              </a:ext>
            </a:extLst>
          </p:cNvPr>
          <p:cNvSpPr/>
          <p:nvPr userDrawn="1"/>
        </p:nvSpPr>
        <p:spPr>
          <a:xfrm>
            <a:off x="-12701" y="7007226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DBAC7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DBAC76">
                    <a:lumMod val="50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10" tooltip="PresentationGo!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DBAC76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432F9B4-C534-44E7-8E53-6B3CF87C8383}"/>
              </a:ext>
            </a:extLst>
          </p:cNvPr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6BD643E-9383-4DCE-97E0-18B6179C2E33}"/>
                </a:ext>
              </a:extLst>
            </p:cNvPr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47BF03-421F-44AE-8D61-516BA442BCFD}"/>
                </a:ext>
              </a:extLst>
            </p:cNvPr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25AF704-0297-4965-ABDA-DCACCBDEC4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421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3">
              <a:lumMod val="20000"/>
              <a:lumOff val="80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Char char="•"/>
        <a:defRPr sz="2800" kern="1200">
          <a:solidFill>
            <a:schemeClr val="bg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E294D89-4B92-4C25-93C3-28017F1DC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3AC48D4-49A9-4829-9938-4A2D68AA1D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73" y="156349"/>
            <a:ext cx="8254734" cy="6565126"/>
          </a:xfrm>
          <a:prstGeom prst="rect">
            <a:avLst/>
          </a:prstGeom>
        </p:spPr>
      </p:pic>
      <p:pic>
        <p:nvPicPr>
          <p:cNvPr id="6" name="Elvis Presly -  MY WAY">
            <a:hlinkClick r:id="" action="ppaction://media"/>
            <a:extLst>
              <a:ext uri="{FF2B5EF4-FFF2-40B4-BE49-F238E27FC236}">
                <a16:creationId xmlns:a16="http://schemas.microsoft.com/office/drawing/2014/main" id="{6837F882-4738-4390-A53B-F585BBC9E4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5929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4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C175D4BF-F436-4108-B7F4-B09AB36F5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059" y="206188"/>
            <a:ext cx="3647941" cy="4921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24D56AA-DAC5-44E6-A927-1A6BDA991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7717" y="1882588"/>
            <a:ext cx="3196961" cy="2510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956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92738-5ABF-4B0E-8DE3-867BE4D42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005783BD-3BE1-4BA1-9ACD-6D67ABF5C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743" y="837359"/>
            <a:ext cx="4011322" cy="5701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5BC41295-166F-483E-80DE-331E799D7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947" y="2061882"/>
            <a:ext cx="4237524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28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92738-5ABF-4B0E-8DE3-867BE4D42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C80EB5AA-653E-4A96-960F-38132E2F8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903" y="878541"/>
            <a:ext cx="5136531" cy="5225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986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92738-5ABF-4B0E-8DE3-867BE4D42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EB593D32-7BFB-4191-B39E-6012AE4DC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3501" y="1030941"/>
            <a:ext cx="3098734" cy="4461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513FF07B-94A4-4031-95D1-BA3FB5453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913" y="1395673"/>
            <a:ext cx="2667351" cy="3257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499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3DC3FBB-70C8-4B6F-AF79-5136DB1FB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23E8A3A-6FB3-4A01-980B-E2DB20DE2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Footer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ABB03D-568D-4321-8FC9-B6B10C349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53E12AB2-F240-4FFD-9835-66ABF9788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465" y="708212"/>
            <a:ext cx="4303386" cy="5307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E0E89773-57FF-40B4-9B3B-5C6D2C289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9501" y="1759161"/>
            <a:ext cx="4114800" cy="3456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993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CD26F59-6975-4286-98FB-2D4E004578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9AC33771-AA4E-4FF7-B372-39FFE815B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3277" y="737202"/>
            <a:ext cx="5374649" cy="5984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297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6416BF7-8510-466A-86D0-9FAEFBA53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129" y="1595717"/>
            <a:ext cx="3548850" cy="4894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90B752C-83B6-4325-94D4-F978DFB94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592" y="3245224"/>
            <a:ext cx="3727862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5042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E294D89-4B92-4C25-93C3-28017F1DC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003D1825-DF0F-426E-8A85-3C8535F18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71" y="313765"/>
            <a:ext cx="5155212" cy="6042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90D83604-AD47-481A-A487-9FD3A80B9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530" y="3101788"/>
            <a:ext cx="2841922" cy="3110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497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92738-5ABF-4B0E-8DE3-867BE4D42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D6F8A88-EFB1-4829-9143-9818F766A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5660" y="801500"/>
            <a:ext cx="3903147" cy="5737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FE3D8F2-2E5C-414A-93A3-9E8F670D1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0153" y="2133796"/>
            <a:ext cx="4452166" cy="3648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342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E8A21-3691-4C04-B978-15B30DA2E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442C5860-5398-426D-926C-718363806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250" y="788894"/>
            <a:ext cx="4236889" cy="5567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C8869326-5DB3-4967-8859-EECA16912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022" y="1470212"/>
            <a:ext cx="4041545" cy="3720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316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92738-5ABF-4B0E-8DE3-867BE4D42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CDAD600-0003-4840-9491-6607043B7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31" y="887506"/>
            <a:ext cx="9528989" cy="536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05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ABB03D-568D-4321-8FC9-B6B10C349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AE49A03C-3FA2-4172-A638-EBB7AFBE2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715" y="1353670"/>
            <a:ext cx="4572898" cy="4831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8F7C08DA-15C5-412F-84A8-89C5DA833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8140" y="1792940"/>
            <a:ext cx="3851517" cy="3567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108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92738-5ABF-4B0E-8DE3-867BE4D42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66287E26-455F-4ED3-A6AC-A664AB795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658" y="905435"/>
            <a:ext cx="5799130" cy="4670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023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CD26F59-6975-4286-98FB-2D4E004578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57665DE7-8986-4C30-8B91-4EAE9560E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362" y="1093694"/>
            <a:ext cx="5491087" cy="5118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074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E294D89-4B92-4C25-93C3-28017F1DC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F601D01A-DEA2-4E95-9FD1-1CC8324B1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470" y="214312"/>
            <a:ext cx="6146706" cy="64325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5029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E294D89-4B92-4C25-93C3-28017F1DC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4AFD466F-46BE-4BEF-BB19-CF1E09529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348" y="628469"/>
            <a:ext cx="7593304" cy="461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745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CD26F59-6975-4286-98FB-2D4E004578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E294D89-4B92-4C25-93C3-28017F1DC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Aerial Silks Equipment 14 Meter Aerial Dance Kit with Swing Accessories Low  Stretch Inversion Fly Yoga Hammock Trapeze">
            <a:extLst>
              <a:ext uri="{FF2B5EF4-FFF2-40B4-BE49-F238E27FC236}">
                <a16:creationId xmlns:a16="http://schemas.microsoft.com/office/drawing/2014/main" id="{96EA01D9-1F5C-4196-907C-D6455A0598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309C9E8A-30B8-4678-BD6B-E69067A2F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683" y="694659"/>
            <a:ext cx="7800257" cy="472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95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E294D89-4B92-4C25-93C3-28017F1DC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09E14B0D-AECF-4086-B8D2-EAD838380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729" y="304800"/>
            <a:ext cx="8599049" cy="526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78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418C23AA-F13D-43C9-A1B9-61A8B5C45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34" y="1362635"/>
            <a:ext cx="5318750" cy="47630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223677A7-9A18-457C-9651-8C59CD0F3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587" y="2078799"/>
            <a:ext cx="5544155" cy="341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9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2ABB03D-568D-4321-8FC9-B6B10C349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218D892-5789-4012-A2C0-335928DC0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792" y="2469858"/>
            <a:ext cx="5600633" cy="3966799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FD9962C3-317B-4D71-A19B-609835118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4217" y="3003218"/>
            <a:ext cx="3535986" cy="582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3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A67D919D-FDC7-4F65-B7D0-89F445AEB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9501" y="2273694"/>
            <a:ext cx="4648992" cy="4261577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90298390-D043-4D2B-A6EC-C3D973F32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0834" y="1902152"/>
            <a:ext cx="5028667" cy="485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04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92738-5ABF-4B0E-8DE3-867BE4D42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261FBD82-B0FC-4B21-8C80-CFCA1F235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53" y="494515"/>
            <a:ext cx="4826988" cy="5529768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A807113F-675A-420E-B44B-704339E62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8406" y="1570592"/>
            <a:ext cx="4629059" cy="371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4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E294D89-4B92-4C25-93C3-28017F1DC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B7600-67E3-4D97-B453-880E2742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FDCD0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DFDCD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FB6AB393-12E8-4F06-B7F2-9FAF23CF3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91" y="327211"/>
            <a:ext cx="5080712" cy="62349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913F4BCD-D721-41C9-87C0-CB9E5462F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4705" y="3334871"/>
            <a:ext cx="4683561" cy="26345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796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resentationGO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441_T_PGO_Midnight-Blue-Christmas.pptx" id="{23F2E809-CA98-461D-9DD8-F8579F6B0396}" vid="{32E5FAA2-09F2-4AA8-84F2-F3AF5FA2EB1C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signed by PresentationGO">
  <a:themeElements>
    <a:clrScheme name="PresentationGo">
      <a:dk1>
        <a:srgbClr val="000000"/>
      </a:dk1>
      <a:lt1>
        <a:srgbClr val="FFFFFF"/>
      </a:lt1>
      <a:dk2>
        <a:srgbClr val="001F33"/>
      </a:dk2>
      <a:lt2>
        <a:srgbClr val="F2F2F2"/>
      </a:lt2>
      <a:accent1>
        <a:srgbClr val="F15F47"/>
      </a:accent1>
      <a:accent2>
        <a:srgbClr val="FBA91E"/>
      </a:accent2>
      <a:accent3>
        <a:srgbClr val="FEDA2F"/>
      </a:accent3>
      <a:accent4>
        <a:srgbClr val="6EA56C"/>
      </a:accent4>
      <a:accent5>
        <a:srgbClr val="3AC6E1"/>
      </a:accent5>
      <a:accent6>
        <a:srgbClr val="244470"/>
      </a:accent6>
      <a:hlink>
        <a:srgbClr val="008B58"/>
      </a:hlink>
      <a:folHlink>
        <a:srgbClr val="008B58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441_T_PGO_Midnight-Blue-Christmas.pptx" id="{23F2E809-CA98-461D-9DD8-F8579F6B0396}" vid="{3A867766-2321-4415-B2FA-A4405F7A5B3C}"/>
    </a:ext>
  </a:extLst>
</a:theme>
</file>

<file path=ppt/theme/theme3.xml><?xml version="1.0" encoding="utf-8"?>
<a:theme xmlns:a="http://schemas.openxmlformats.org/drawingml/2006/main" name="1_PresentationGO">
  <a:themeElements>
    <a:clrScheme name="PGO - Black Sparkle Holida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E44"/>
      </a:accent1>
      <a:accent2>
        <a:srgbClr val="C4B897"/>
      </a:accent2>
      <a:accent3>
        <a:srgbClr val="EDE6D5"/>
      </a:accent3>
      <a:accent4>
        <a:srgbClr val="819293"/>
      </a:accent4>
      <a:accent5>
        <a:srgbClr val="6E8387"/>
      </a:accent5>
      <a:accent6>
        <a:srgbClr val="D1C7AB"/>
      </a:accent6>
      <a:hlink>
        <a:srgbClr val="C4B897"/>
      </a:hlink>
      <a:folHlink>
        <a:srgbClr val="002E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439_T_PGO_Black-Sparkle-Holiday.pptx" id="{342545CC-DC01-4F81-B9E9-641D812B2A8A}" vid="{730DB021-AFC5-4139-8F2D-C405FE37080B}"/>
    </a:ext>
  </a:extLst>
</a:theme>
</file>

<file path=ppt/theme/theme4.xml><?xml version="1.0" encoding="utf-8"?>
<a:theme xmlns:a="http://schemas.openxmlformats.org/drawingml/2006/main" name="2_PresentationGO">
  <a:themeElements>
    <a:clrScheme name="PGO - Copper &amp; Holly Cheer">
      <a:dk1>
        <a:srgbClr val="000000"/>
      </a:dk1>
      <a:lt1>
        <a:srgbClr val="FFFFFF"/>
      </a:lt1>
      <a:dk2>
        <a:srgbClr val="3F756F"/>
      </a:dk2>
      <a:lt2>
        <a:srgbClr val="E7E6E6"/>
      </a:lt2>
      <a:accent1>
        <a:srgbClr val="9D3E3A"/>
      </a:accent1>
      <a:accent2>
        <a:srgbClr val="B6985C"/>
      </a:accent2>
      <a:accent3>
        <a:srgbClr val="B6B4B4"/>
      </a:accent3>
      <a:accent4>
        <a:srgbClr val="AF7039"/>
      </a:accent4>
      <a:accent5>
        <a:srgbClr val="888888"/>
      </a:accent5>
      <a:accent6>
        <a:srgbClr val="145239"/>
      </a:accent6>
      <a:hlink>
        <a:srgbClr val="948253"/>
      </a:hlink>
      <a:folHlink>
        <a:srgbClr val="87878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437_T_PGO_Copper-Holly-Cheer.pptx" id="{16F27D47-181C-4BE5-9BBD-E3D889CD48BA}" vid="{7235D1F7-98FF-418F-90A2-1A06B621A438}"/>
    </a:ext>
  </a:extLst>
</a:theme>
</file>

<file path=ppt/theme/theme5.xml><?xml version="1.0" encoding="utf-8"?>
<a:theme xmlns:a="http://schemas.openxmlformats.org/drawingml/2006/main" name="3_PresentationGO">
  <a:themeElements>
    <a:clrScheme name="PGO - Christmas Holiday Spirit">
      <a:dk1>
        <a:srgbClr val="000000"/>
      </a:dk1>
      <a:lt1>
        <a:srgbClr val="DFDCD0"/>
      </a:lt1>
      <a:dk2>
        <a:srgbClr val="110F0F"/>
      </a:dk2>
      <a:lt2>
        <a:srgbClr val="DFDCD0"/>
      </a:lt2>
      <a:accent1>
        <a:srgbClr val="DBAC76"/>
      </a:accent1>
      <a:accent2>
        <a:srgbClr val="DFDCCF"/>
      </a:accent2>
      <a:accent3>
        <a:srgbClr val="CAC3B0"/>
      </a:accent3>
      <a:accent4>
        <a:srgbClr val="A28D00"/>
      </a:accent4>
      <a:accent5>
        <a:srgbClr val="5B9B4B"/>
      </a:accent5>
      <a:accent6>
        <a:srgbClr val="706147"/>
      </a:accent6>
      <a:hlink>
        <a:srgbClr val="E3C459"/>
      </a:hlink>
      <a:folHlink>
        <a:srgbClr val="F29B1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312-Christmas-Holiday-Spirit.pptx" id="{8A3EDD2D-17EA-4EEE-8CB5-8B4B38FC3377}" vid="{EFCCF1AF-8727-4573-8A3D-D80D9E21B8E5}"/>
    </a:ext>
  </a:extLst>
</a:theme>
</file>

<file path=ppt/theme/theme6.xml><?xml version="1.0" encoding="utf-8"?>
<a:theme xmlns:a="http://schemas.openxmlformats.org/drawingml/2006/main" name="4_PresentationGO">
  <a:themeElements>
    <a:clrScheme name="PGO - Black Sparkle Holida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E44"/>
      </a:accent1>
      <a:accent2>
        <a:srgbClr val="C4B897"/>
      </a:accent2>
      <a:accent3>
        <a:srgbClr val="EDE6D5"/>
      </a:accent3>
      <a:accent4>
        <a:srgbClr val="819293"/>
      </a:accent4>
      <a:accent5>
        <a:srgbClr val="6E8387"/>
      </a:accent5>
      <a:accent6>
        <a:srgbClr val="D1C7AB"/>
      </a:accent6>
      <a:hlink>
        <a:srgbClr val="C4B897"/>
      </a:hlink>
      <a:folHlink>
        <a:srgbClr val="002E4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439_T_PGO_Black-Sparkle-Holiday.pptx" id="{342545CC-DC01-4F81-B9E9-641D812B2A8A}" vid="{730DB021-AFC5-4139-8F2D-C405FE37080B}"/>
    </a:ext>
  </a:extLst>
</a:theme>
</file>

<file path=ppt/theme/theme7.xml><?xml version="1.0" encoding="utf-8"?>
<a:theme xmlns:a="http://schemas.openxmlformats.org/drawingml/2006/main" name="5_PresentationGO">
  <a:themeElements>
    <a:clrScheme name="PGO - Copper &amp; Holly Cheer">
      <a:dk1>
        <a:srgbClr val="000000"/>
      </a:dk1>
      <a:lt1>
        <a:srgbClr val="FFFFFF"/>
      </a:lt1>
      <a:dk2>
        <a:srgbClr val="3F756F"/>
      </a:dk2>
      <a:lt2>
        <a:srgbClr val="E7E6E6"/>
      </a:lt2>
      <a:accent1>
        <a:srgbClr val="9D3E3A"/>
      </a:accent1>
      <a:accent2>
        <a:srgbClr val="B6985C"/>
      </a:accent2>
      <a:accent3>
        <a:srgbClr val="B6B4B4"/>
      </a:accent3>
      <a:accent4>
        <a:srgbClr val="AF7039"/>
      </a:accent4>
      <a:accent5>
        <a:srgbClr val="888888"/>
      </a:accent5>
      <a:accent6>
        <a:srgbClr val="145239"/>
      </a:accent6>
      <a:hlink>
        <a:srgbClr val="948253"/>
      </a:hlink>
      <a:folHlink>
        <a:srgbClr val="87878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437_T_PGO_Copper-Holly-Cheer.pptx" id="{16F27D47-181C-4BE5-9BBD-E3D889CD48BA}" vid="{7235D1F7-98FF-418F-90A2-1A06B621A438}"/>
    </a:ext>
  </a:extLst>
</a:theme>
</file>

<file path=ppt/theme/theme8.xml><?xml version="1.0" encoding="utf-8"?>
<a:theme xmlns:a="http://schemas.openxmlformats.org/drawingml/2006/main" name="6_PresentationGO">
  <a:themeElements>
    <a:clrScheme name="PGO - Christmas Holiday Spirit">
      <a:dk1>
        <a:srgbClr val="000000"/>
      </a:dk1>
      <a:lt1>
        <a:srgbClr val="DFDCD0"/>
      </a:lt1>
      <a:dk2>
        <a:srgbClr val="110F0F"/>
      </a:dk2>
      <a:lt2>
        <a:srgbClr val="DFDCD0"/>
      </a:lt2>
      <a:accent1>
        <a:srgbClr val="DBAC76"/>
      </a:accent1>
      <a:accent2>
        <a:srgbClr val="DFDCCF"/>
      </a:accent2>
      <a:accent3>
        <a:srgbClr val="CAC3B0"/>
      </a:accent3>
      <a:accent4>
        <a:srgbClr val="A28D00"/>
      </a:accent4>
      <a:accent5>
        <a:srgbClr val="5B9B4B"/>
      </a:accent5>
      <a:accent6>
        <a:srgbClr val="706147"/>
      </a:accent6>
      <a:hlink>
        <a:srgbClr val="E3C459"/>
      </a:hlink>
      <a:folHlink>
        <a:srgbClr val="F29B1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312-Christmas-Holiday-Spirit.pptx" id="{8A3EDD2D-17EA-4EEE-8CB5-8B4B38FC3377}" vid="{EFCCF1AF-8727-4573-8A3D-D80D9E21B8E5}"/>
    </a:ext>
  </a:extLst>
</a:theme>
</file>

<file path=ppt/theme/theme9.xml><?xml version="1.0" encoding="utf-8"?>
<a:theme xmlns:a="http://schemas.openxmlformats.org/drawingml/2006/main" name="12_PresentationGO">
  <a:themeElements>
    <a:clrScheme name="PGO - Christmas Holiday Spirit">
      <a:dk1>
        <a:srgbClr val="000000"/>
      </a:dk1>
      <a:lt1>
        <a:srgbClr val="DFDCD0"/>
      </a:lt1>
      <a:dk2>
        <a:srgbClr val="110F0F"/>
      </a:dk2>
      <a:lt2>
        <a:srgbClr val="DFDCD0"/>
      </a:lt2>
      <a:accent1>
        <a:srgbClr val="DBAC76"/>
      </a:accent1>
      <a:accent2>
        <a:srgbClr val="DFDCCF"/>
      </a:accent2>
      <a:accent3>
        <a:srgbClr val="CAC3B0"/>
      </a:accent3>
      <a:accent4>
        <a:srgbClr val="A28D00"/>
      </a:accent4>
      <a:accent5>
        <a:srgbClr val="5B9B4B"/>
      </a:accent5>
      <a:accent6>
        <a:srgbClr val="706147"/>
      </a:accent6>
      <a:hlink>
        <a:srgbClr val="E3C459"/>
      </a:hlink>
      <a:folHlink>
        <a:srgbClr val="F29B1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312-Christmas-Holiday-Spirit.pptx" id="{8A3EDD2D-17EA-4EEE-8CB5-8B4B38FC3377}" vid="{EFCCF1AF-8727-4573-8A3D-D80D9E21B8E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0441_T_PGO_Midnight-Blue-Christmas</Template>
  <TotalTime>2988</TotalTime>
  <Words>397</Words>
  <Application>Microsoft Office PowerPoint</Application>
  <PresentationFormat>Široki zaslon</PresentationFormat>
  <Paragraphs>71</Paragraphs>
  <Slides>24</Slides>
  <Notes>24</Notes>
  <HiddenSlides>0</HiddenSlides>
  <MMClips>1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9</vt:i4>
      </vt:variant>
      <vt:variant>
        <vt:lpstr>Naslovi slajdova</vt:lpstr>
      </vt:variant>
      <vt:variant>
        <vt:i4>24</vt:i4>
      </vt:variant>
    </vt:vector>
  </HeadingPairs>
  <TitlesOfParts>
    <vt:vector size="37" baseType="lpstr">
      <vt:lpstr>Arial</vt:lpstr>
      <vt:lpstr>Calibri</vt:lpstr>
      <vt:lpstr>Calibri Light</vt:lpstr>
      <vt:lpstr>Open Sans</vt:lpstr>
      <vt:lpstr>PresentationGO</vt:lpstr>
      <vt:lpstr>1_Designed by PresentationGO</vt:lpstr>
      <vt:lpstr>1_PresentationGO</vt:lpstr>
      <vt:lpstr>2_PresentationGO</vt:lpstr>
      <vt:lpstr>3_PresentationGO</vt:lpstr>
      <vt:lpstr>4_PresentationGO</vt:lpstr>
      <vt:lpstr>5_PresentationGO</vt:lpstr>
      <vt:lpstr>6_PresentationGO</vt:lpstr>
      <vt:lpstr>12_PresentationGO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>MZO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Your Presentation</dc:title>
  <dc:creator>Jadranka</dc:creator>
  <dc:description>© Copyright PresentationGO.com</dc:description>
  <cp:lastModifiedBy>jadranka.bjelica1@skole.hr</cp:lastModifiedBy>
  <cp:revision>45</cp:revision>
  <cp:lastPrinted>2024-12-18T12:58:58Z</cp:lastPrinted>
  <dcterms:created xsi:type="dcterms:W3CDTF">2024-12-15T21:05:10Z</dcterms:created>
  <dcterms:modified xsi:type="dcterms:W3CDTF">2025-01-24T12:14:31Z</dcterms:modified>
  <cp:category>Templates</cp:category>
</cp:coreProperties>
</file>